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10287000" cx="18288000"/>
  <p:notesSz cx="6858000" cy="9144000"/>
  <p:embeddedFontLst>
    <p:embeddedFont>
      <p:font typeface="Roboto"/>
      <p:bold r:id="rId13"/>
      <p:boldItalic r:id="rId14"/>
    </p:embeddedFont>
    <p:embeddedFont>
      <p:font typeface="Open Sans"/>
      <p:bold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17" roundtripDataSignature="AMtx7mj2JzAf68IopDOs1Nl1ekz7uids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Roboto-bold.fntdata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penSans-bold.fntdata"/><Relationship Id="rId14" Type="http://schemas.openxmlformats.org/officeDocument/2006/relationships/font" Target="fonts/Roboto-boldItalic.fntdata"/><Relationship Id="rId17" Type="http://customschemas.google.com/relationships/presentationmetadata" Target="metadata"/><Relationship Id="rId16" Type="http://schemas.openxmlformats.org/officeDocument/2006/relationships/font" Target="fonts/OpenSans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3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4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4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4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6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6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9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18.png"/><Relationship Id="rId5" Type="http://schemas.openxmlformats.org/officeDocument/2006/relationships/image" Target="../media/image3.png"/><Relationship Id="rId6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10" Type="http://schemas.openxmlformats.org/officeDocument/2006/relationships/image" Target="../media/image19.png"/><Relationship Id="rId9" Type="http://schemas.openxmlformats.org/officeDocument/2006/relationships/image" Target="../media/image7.png"/><Relationship Id="rId5" Type="http://schemas.openxmlformats.org/officeDocument/2006/relationships/image" Target="../media/image20.png"/><Relationship Id="rId6" Type="http://schemas.openxmlformats.org/officeDocument/2006/relationships/image" Target="../media/image8.png"/><Relationship Id="rId7" Type="http://schemas.openxmlformats.org/officeDocument/2006/relationships/image" Target="../media/image2.png"/><Relationship Id="rId8" Type="http://schemas.openxmlformats.org/officeDocument/2006/relationships/image" Target="../media/image1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openxmlformats.org/officeDocument/2006/relationships/image" Target="../media/image13.png"/><Relationship Id="rId7" Type="http://schemas.openxmlformats.org/officeDocument/2006/relationships/image" Target="../media/image15.png"/><Relationship Id="rId8" Type="http://schemas.openxmlformats.org/officeDocument/2006/relationships/image" Target="../media/image1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10.png"/><Relationship Id="rId6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1.jpg"/><Relationship Id="rId4" Type="http://schemas.openxmlformats.org/officeDocument/2006/relationships/image" Target="../media/image1.png"/><Relationship Id="rId5" Type="http://schemas.openxmlformats.org/officeDocument/2006/relationships/image" Target="../media/image3.png"/><Relationship Id="rId6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0E13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-8728805" y="-30602110"/>
            <a:ext cx="35745610" cy="35745610"/>
          </a:xfrm>
          <a:custGeom>
            <a:rect b="b" l="l" r="r" t="t"/>
            <a:pathLst>
              <a:path extrusionOk="0" h="35745610" w="35745610">
                <a:moveTo>
                  <a:pt x="0" y="0"/>
                </a:moveTo>
                <a:lnTo>
                  <a:pt x="35745610" y="0"/>
                </a:lnTo>
                <a:lnTo>
                  <a:pt x="35745610" y="35745610"/>
                </a:lnTo>
                <a:lnTo>
                  <a:pt x="0" y="357456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85" name="Google Shape;85;p1"/>
          <p:cNvGrpSpPr/>
          <p:nvPr/>
        </p:nvGrpSpPr>
        <p:grpSpPr>
          <a:xfrm>
            <a:off x="411250" y="-44375"/>
            <a:ext cx="17465499" cy="1367104"/>
            <a:chOff x="0" y="-76200"/>
            <a:chExt cx="4599967" cy="360060"/>
          </a:xfrm>
        </p:grpSpPr>
        <p:sp>
          <p:nvSpPr>
            <p:cNvPr id="86" name="Google Shape;86;p1"/>
            <p:cNvSpPr/>
            <p:nvPr/>
          </p:nvSpPr>
          <p:spPr>
            <a:xfrm>
              <a:off x="0" y="0"/>
              <a:ext cx="4599967" cy="283860"/>
            </a:xfrm>
            <a:custGeom>
              <a:rect b="b" l="l" r="r" t="t"/>
              <a:pathLst>
                <a:path extrusionOk="0" h="283860" w="4599967">
                  <a:moveTo>
                    <a:pt x="12412" y="0"/>
                  </a:moveTo>
                  <a:lnTo>
                    <a:pt x="4587555" y="0"/>
                  </a:lnTo>
                  <a:cubicBezTo>
                    <a:pt x="4590847" y="0"/>
                    <a:pt x="4594004" y="1308"/>
                    <a:pt x="4596331" y="3635"/>
                  </a:cubicBezTo>
                  <a:cubicBezTo>
                    <a:pt x="4598659" y="5963"/>
                    <a:pt x="4599967" y="9120"/>
                    <a:pt x="4599967" y="12412"/>
                  </a:cubicBezTo>
                  <a:lnTo>
                    <a:pt x="4599967" y="271449"/>
                  </a:lnTo>
                  <a:cubicBezTo>
                    <a:pt x="4599967" y="274741"/>
                    <a:pt x="4598659" y="277898"/>
                    <a:pt x="4596331" y="280225"/>
                  </a:cubicBezTo>
                  <a:cubicBezTo>
                    <a:pt x="4594004" y="282553"/>
                    <a:pt x="4590847" y="283860"/>
                    <a:pt x="4587555" y="283860"/>
                  </a:cubicBezTo>
                  <a:lnTo>
                    <a:pt x="12412" y="283860"/>
                  </a:lnTo>
                  <a:cubicBezTo>
                    <a:pt x="9120" y="283860"/>
                    <a:pt x="5963" y="282553"/>
                    <a:pt x="3635" y="280225"/>
                  </a:cubicBezTo>
                  <a:cubicBezTo>
                    <a:pt x="1308" y="277898"/>
                    <a:pt x="0" y="274741"/>
                    <a:pt x="0" y="271449"/>
                  </a:cubicBezTo>
                  <a:lnTo>
                    <a:pt x="0" y="12412"/>
                  </a:lnTo>
                  <a:cubicBezTo>
                    <a:pt x="0" y="9120"/>
                    <a:pt x="1308" y="5963"/>
                    <a:pt x="3635" y="3635"/>
                  </a:cubicBezTo>
                  <a:cubicBezTo>
                    <a:pt x="5963" y="1308"/>
                    <a:pt x="9120" y="0"/>
                    <a:pt x="12412" y="0"/>
                  </a:cubicBezTo>
                  <a:close/>
                </a:path>
              </a:pathLst>
            </a:custGeom>
            <a:solidFill>
              <a:srgbClr val="0B0E13">
                <a:alpha val="34901"/>
              </a:srgbClr>
            </a:solidFill>
            <a:ln cap="rnd" cmpd="sng" w="28575">
              <a:solidFill>
                <a:srgbClr val="FFFFFF">
                  <a:alpha val="34901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"/>
            <p:cNvSpPr txBox="1"/>
            <p:nvPr/>
          </p:nvSpPr>
          <p:spPr>
            <a:xfrm>
              <a:off x="0" y="-76200"/>
              <a:ext cx="4599967" cy="3600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88" name="Google Shape;88;p1"/>
          <p:cNvCxnSpPr/>
          <p:nvPr/>
        </p:nvCxnSpPr>
        <p:spPr>
          <a:xfrm>
            <a:off x="16782477" y="783838"/>
            <a:ext cx="0" cy="375424"/>
          </a:xfrm>
          <a:prstGeom prst="straightConnector1">
            <a:avLst/>
          </a:prstGeom>
          <a:noFill/>
          <a:ln cap="flat" cmpd="sng" w="19050">
            <a:solidFill>
              <a:srgbClr val="0B0E1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9" name="Google Shape;89;p1"/>
          <p:cNvSpPr txBox="1"/>
          <p:nvPr/>
        </p:nvSpPr>
        <p:spPr>
          <a:xfrm>
            <a:off x="3657638" y="358338"/>
            <a:ext cx="3657323" cy="7747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99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Processus D’automatisation d’une tâche </a:t>
            </a:r>
            <a:endParaRPr/>
          </a:p>
        </p:txBody>
      </p:sp>
      <p:sp>
        <p:nvSpPr>
          <p:cNvPr id="90" name="Google Shape;90;p1"/>
          <p:cNvSpPr/>
          <p:nvPr/>
        </p:nvSpPr>
        <p:spPr>
          <a:xfrm>
            <a:off x="-8728805" y="5876265"/>
            <a:ext cx="35745610" cy="35745610"/>
          </a:xfrm>
          <a:custGeom>
            <a:rect b="b" l="l" r="r" t="t"/>
            <a:pathLst>
              <a:path extrusionOk="0" h="35745610" w="35745610">
                <a:moveTo>
                  <a:pt x="0" y="0"/>
                </a:moveTo>
                <a:lnTo>
                  <a:pt x="35745610" y="0"/>
                </a:lnTo>
                <a:lnTo>
                  <a:pt x="35745610" y="35745609"/>
                </a:lnTo>
                <a:lnTo>
                  <a:pt x="0" y="357456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1" name="Google Shape;91;p1"/>
          <p:cNvSpPr txBox="1"/>
          <p:nvPr/>
        </p:nvSpPr>
        <p:spPr>
          <a:xfrm>
            <a:off x="11021842" y="584512"/>
            <a:ext cx="1746576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99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Cas D’usages</a:t>
            </a:r>
            <a:endParaRPr/>
          </a:p>
        </p:txBody>
      </p:sp>
      <p:sp>
        <p:nvSpPr>
          <p:cNvPr id="92" name="Google Shape;92;p1"/>
          <p:cNvSpPr txBox="1"/>
          <p:nvPr/>
        </p:nvSpPr>
        <p:spPr>
          <a:xfrm>
            <a:off x="7625822" y="558388"/>
            <a:ext cx="3081695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99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Résultat sur le Flash FP</a:t>
            </a:r>
            <a:endParaRPr/>
          </a:p>
        </p:txBody>
      </p:sp>
      <p:sp>
        <p:nvSpPr>
          <p:cNvPr id="93" name="Google Shape;93;p1"/>
          <p:cNvSpPr txBox="1"/>
          <p:nvPr/>
        </p:nvSpPr>
        <p:spPr>
          <a:xfrm>
            <a:off x="878682" y="499700"/>
            <a:ext cx="2169384" cy="473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99" u="none" cap="none" strike="noStrike">
                <a:solidFill>
                  <a:srgbClr val="6DC9FF"/>
                </a:solidFill>
                <a:latin typeface="Roboto"/>
                <a:ea typeface="Roboto"/>
                <a:cs typeface="Roboto"/>
                <a:sym typeface="Roboto"/>
              </a:rPr>
              <a:t>Théo El Khoury</a:t>
            </a:r>
            <a:endParaRPr/>
          </a:p>
        </p:txBody>
      </p:sp>
      <p:sp>
        <p:nvSpPr>
          <p:cNvPr id="94" name="Google Shape;94;p1"/>
          <p:cNvSpPr txBox="1"/>
          <p:nvPr/>
        </p:nvSpPr>
        <p:spPr>
          <a:xfrm>
            <a:off x="7625822" y="4327932"/>
            <a:ext cx="9908261" cy="27110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6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811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Communiquer avec l’IA</a:t>
            </a:r>
            <a:endParaRPr/>
          </a:p>
        </p:txBody>
      </p:sp>
      <p:sp>
        <p:nvSpPr>
          <p:cNvPr id="95" name="Google Shape;95;p1"/>
          <p:cNvSpPr/>
          <p:nvPr/>
        </p:nvSpPr>
        <p:spPr>
          <a:xfrm flipH="1">
            <a:off x="411250" y="2178387"/>
            <a:ext cx="5865162" cy="10811358"/>
          </a:xfrm>
          <a:custGeom>
            <a:rect b="b" l="l" r="r" t="t"/>
            <a:pathLst>
              <a:path extrusionOk="0" h="10811358" w="5865162">
                <a:moveTo>
                  <a:pt x="5865162" y="0"/>
                </a:moveTo>
                <a:lnTo>
                  <a:pt x="0" y="0"/>
                </a:lnTo>
                <a:lnTo>
                  <a:pt x="0" y="10811358"/>
                </a:lnTo>
                <a:lnTo>
                  <a:pt x="5865162" y="10811358"/>
                </a:lnTo>
                <a:lnTo>
                  <a:pt x="5865162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6" name="Google Shape;96;p1"/>
          <p:cNvSpPr/>
          <p:nvPr/>
        </p:nvSpPr>
        <p:spPr>
          <a:xfrm>
            <a:off x="15624206" y="5583191"/>
            <a:ext cx="1757175" cy="1757175"/>
          </a:xfrm>
          <a:custGeom>
            <a:rect b="b" l="l" r="r" t="t"/>
            <a:pathLst>
              <a:path extrusionOk="0" h="1757175" w="1757175">
                <a:moveTo>
                  <a:pt x="0" y="0"/>
                </a:moveTo>
                <a:lnTo>
                  <a:pt x="1757174" y="0"/>
                </a:lnTo>
                <a:lnTo>
                  <a:pt x="1757174" y="1757174"/>
                </a:lnTo>
                <a:lnTo>
                  <a:pt x="0" y="17571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7" name="Google Shape;97;p1"/>
          <p:cNvSpPr/>
          <p:nvPr/>
        </p:nvSpPr>
        <p:spPr>
          <a:xfrm>
            <a:off x="1028700" y="3278958"/>
            <a:ext cx="934674" cy="934674"/>
          </a:xfrm>
          <a:custGeom>
            <a:rect b="b" l="l" r="r" t="t"/>
            <a:pathLst>
              <a:path extrusionOk="0" h="934674" w="934674">
                <a:moveTo>
                  <a:pt x="0" y="0"/>
                </a:moveTo>
                <a:lnTo>
                  <a:pt x="934674" y="0"/>
                </a:lnTo>
                <a:lnTo>
                  <a:pt x="934674" y="934674"/>
                </a:lnTo>
                <a:lnTo>
                  <a:pt x="0" y="9346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8" name="Google Shape;98;p1"/>
          <p:cNvSpPr/>
          <p:nvPr/>
        </p:nvSpPr>
        <p:spPr>
          <a:xfrm>
            <a:off x="10807638" y="2029959"/>
            <a:ext cx="934674" cy="934674"/>
          </a:xfrm>
          <a:custGeom>
            <a:rect b="b" l="l" r="r" t="t"/>
            <a:pathLst>
              <a:path extrusionOk="0" h="934674" w="934674">
                <a:moveTo>
                  <a:pt x="0" y="0"/>
                </a:moveTo>
                <a:lnTo>
                  <a:pt x="934675" y="0"/>
                </a:lnTo>
                <a:lnTo>
                  <a:pt x="934675" y="934674"/>
                </a:lnTo>
                <a:lnTo>
                  <a:pt x="0" y="9346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9" name="Google Shape;99;p1"/>
          <p:cNvSpPr txBox="1"/>
          <p:nvPr/>
        </p:nvSpPr>
        <p:spPr>
          <a:xfrm>
            <a:off x="13082742" y="598026"/>
            <a:ext cx="2541463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99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Niveaux Supérieur</a:t>
            </a:r>
            <a:endParaRPr/>
          </a:p>
        </p:txBody>
      </p:sp>
      <p:sp>
        <p:nvSpPr>
          <p:cNvPr id="100" name="Google Shape;100;p1"/>
          <p:cNvSpPr txBox="1"/>
          <p:nvPr/>
        </p:nvSpPr>
        <p:spPr>
          <a:xfrm>
            <a:off x="15938531" y="598026"/>
            <a:ext cx="1320747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99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Q/A</a:t>
            </a:r>
            <a:endParaRPr/>
          </a:p>
        </p:txBody>
      </p:sp>
      <p:sp>
        <p:nvSpPr>
          <p:cNvPr id="101" name="Google Shape;101;p1"/>
          <p:cNvSpPr/>
          <p:nvPr/>
        </p:nvSpPr>
        <p:spPr>
          <a:xfrm>
            <a:off x="15378652" y="7778515"/>
            <a:ext cx="2248281" cy="2006591"/>
          </a:xfrm>
          <a:custGeom>
            <a:rect b="b" l="l" r="r" t="t"/>
            <a:pathLst>
              <a:path extrusionOk="0" h="2006591" w="2248281">
                <a:moveTo>
                  <a:pt x="0" y="0"/>
                </a:moveTo>
                <a:lnTo>
                  <a:pt x="2248282" y="0"/>
                </a:lnTo>
                <a:lnTo>
                  <a:pt x="2248282" y="2006592"/>
                </a:lnTo>
                <a:lnTo>
                  <a:pt x="0" y="20065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5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0E13"/>
        </a:solid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"/>
          <p:cNvSpPr/>
          <p:nvPr/>
        </p:nvSpPr>
        <p:spPr>
          <a:xfrm>
            <a:off x="-5780380" y="-30602110"/>
            <a:ext cx="35745610" cy="35745610"/>
          </a:xfrm>
          <a:custGeom>
            <a:rect b="b" l="l" r="r" t="t"/>
            <a:pathLst>
              <a:path extrusionOk="0" h="35745610" w="35745610">
                <a:moveTo>
                  <a:pt x="0" y="0"/>
                </a:moveTo>
                <a:lnTo>
                  <a:pt x="35745610" y="0"/>
                </a:lnTo>
                <a:lnTo>
                  <a:pt x="35745610" y="35745610"/>
                </a:lnTo>
                <a:lnTo>
                  <a:pt x="0" y="357456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07" name="Google Shape;107;p2"/>
          <p:cNvGrpSpPr/>
          <p:nvPr/>
        </p:nvGrpSpPr>
        <p:grpSpPr>
          <a:xfrm>
            <a:off x="411250" y="-44375"/>
            <a:ext cx="17465499" cy="1367104"/>
            <a:chOff x="0" y="-76200"/>
            <a:chExt cx="4599967" cy="360060"/>
          </a:xfrm>
        </p:grpSpPr>
        <p:sp>
          <p:nvSpPr>
            <p:cNvPr id="108" name="Google Shape;108;p2"/>
            <p:cNvSpPr/>
            <p:nvPr/>
          </p:nvSpPr>
          <p:spPr>
            <a:xfrm>
              <a:off x="0" y="0"/>
              <a:ext cx="4599967" cy="283860"/>
            </a:xfrm>
            <a:custGeom>
              <a:rect b="b" l="l" r="r" t="t"/>
              <a:pathLst>
                <a:path extrusionOk="0" h="283860" w="4599967">
                  <a:moveTo>
                    <a:pt x="12412" y="0"/>
                  </a:moveTo>
                  <a:lnTo>
                    <a:pt x="4587555" y="0"/>
                  </a:lnTo>
                  <a:cubicBezTo>
                    <a:pt x="4590847" y="0"/>
                    <a:pt x="4594004" y="1308"/>
                    <a:pt x="4596331" y="3635"/>
                  </a:cubicBezTo>
                  <a:cubicBezTo>
                    <a:pt x="4598659" y="5963"/>
                    <a:pt x="4599967" y="9120"/>
                    <a:pt x="4599967" y="12412"/>
                  </a:cubicBezTo>
                  <a:lnTo>
                    <a:pt x="4599967" y="271449"/>
                  </a:lnTo>
                  <a:cubicBezTo>
                    <a:pt x="4599967" y="274741"/>
                    <a:pt x="4598659" y="277898"/>
                    <a:pt x="4596331" y="280225"/>
                  </a:cubicBezTo>
                  <a:cubicBezTo>
                    <a:pt x="4594004" y="282553"/>
                    <a:pt x="4590847" y="283860"/>
                    <a:pt x="4587555" y="283860"/>
                  </a:cubicBezTo>
                  <a:lnTo>
                    <a:pt x="12412" y="283860"/>
                  </a:lnTo>
                  <a:cubicBezTo>
                    <a:pt x="9120" y="283860"/>
                    <a:pt x="5963" y="282553"/>
                    <a:pt x="3635" y="280225"/>
                  </a:cubicBezTo>
                  <a:cubicBezTo>
                    <a:pt x="1308" y="277898"/>
                    <a:pt x="0" y="274741"/>
                    <a:pt x="0" y="271449"/>
                  </a:cubicBezTo>
                  <a:lnTo>
                    <a:pt x="0" y="12412"/>
                  </a:lnTo>
                  <a:cubicBezTo>
                    <a:pt x="0" y="9120"/>
                    <a:pt x="1308" y="5963"/>
                    <a:pt x="3635" y="3635"/>
                  </a:cubicBezTo>
                  <a:cubicBezTo>
                    <a:pt x="5963" y="1308"/>
                    <a:pt x="9120" y="0"/>
                    <a:pt x="12412" y="0"/>
                  </a:cubicBezTo>
                  <a:close/>
                </a:path>
              </a:pathLst>
            </a:custGeom>
            <a:solidFill>
              <a:srgbClr val="0B0E13">
                <a:alpha val="34901"/>
              </a:srgbClr>
            </a:solidFill>
            <a:ln cap="rnd" cmpd="sng" w="28575">
              <a:solidFill>
                <a:srgbClr val="FFFFFF">
                  <a:alpha val="34901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2"/>
            <p:cNvSpPr txBox="1"/>
            <p:nvPr/>
          </p:nvSpPr>
          <p:spPr>
            <a:xfrm>
              <a:off x="0" y="-76200"/>
              <a:ext cx="4599967" cy="3600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110" name="Google Shape;110;p2"/>
          <p:cNvCxnSpPr/>
          <p:nvPr/>
        </p:nvCxnSpPr>
        <p:spPr>
          <a:xfrm>
            <a:off x="16782477" y="783838"/>
            <a:ext cx="0" cy="375424"/>
          </a:xfrm>
          <a:prstGeom prst="straightConnector1">
            <a:avLst/>
          </a:prstGeom>
          <a:noFill/>
          <a:ln cap="flat" cmpd="sng" w="19050">
            <a:solidFill>
              <a:srgbClr val="0B0E1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1" name="Google Shape;111;p2"/>
          <p:cNvSpPr/>
          <p:nvPr/>
        </p:nvSpPr>
        <p:spPr>
          <a:xfrm>
            <a:off x="-14215167" y="5686425"/>
            <a:ext cx="35745610" cy="35745610"/>
          </a:xfrm>
          <a:custGeom>
            <a:rect b="b" l="l" r="r" t="t"/>
            <a:pathLst>
              <a:path extrusionOk="0" h="35745610" w="35745610">
                <a:moveTo>
                  <a:pt x="0" y="0"/>
                </a:moveTo>
                <a:lnTo>
                  <a:pt x="35745610" y="0"/>
                </a:lnTo>
                <a:lnTo>
                  <a:pt x="35745610" y="35745610"/>
                </a:lnTo>
                <a:lnTo>
                  <a:pt x="0" y="357456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2" name="Google Shape;112;p2"/>
          <p:cNvSpPr/>
          <p:nvPr/>
        </p:nvSpPr>
        <p:spPr>
          <a:xfrm>
            <a:off x="12092425" y="7277093"/>
            <a:ext cx="1757175" cy="1757175"/>
          </a:xfrm>
          <a:custGeom>
            <a:rect b="b" l="l" r="r" t="t"/>
            <a:pathLst>
              <a:path extrusionOk="0" h="1757175" w="1757175">
                <a:moveTo>
                  <a:pt x="0" y="0"/>
                </a:moveTo>
                <a:lnTo>
                  <a:pt x="1757175" y="0"/>
                </a:lnTo>
                <a:lnTo>
                  <a:pt x="1757175" y="1757175"/>
                </a:lnTo>
                <a:lnTo>
                  <a:pt x="0" y="17571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3" name="Google Shape;113;p2"/>
          <p:cNvSpPr/>
          <p:nvPr/>
        </p:nvSpPr>
        <p:spPr>
          <a:xfrm>
            <a:off x="1028700" y="3278958"/>
            <a:ext cx="934674" cy="934674"/>
          </a:xfrm>
          <a:custGeom>
            <a:rect b="b" l="l" r="r" t="t"/>
            <a:pathLst>
              <a:path extrusionOk="0" h="934674" w="934674">
                <a:moveTo>
                  <a:pt x="0" y="0"/>
                </a:moveTo>
                <a:lnTo>
                  <a:pt x="934674" y="0"/>
                </a:lnTo>
                <a:lnTo>
                  <a:pt x="934674" y="934674"/>
                </a:lnTo>
                <a:lnTo>
                  <a:pt x="0" y="9346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4" name="Google Shape;114;p2"/>
          <p:cNvSpPr/>
          <p:nvPr/>
        </p:nvSpPr>
        <p:spPr>
          <a:xfrm>
            <a:off x="10807638" y="2029959"/>
            <a:ext cx="934674" cy="934674"/>
          </a:xfrm>
          <a:custGeom>
            <a:rect b="b" l="l" r="r" t="t"/>
            <a:pathLst>
              <a:path extrusionOk="0" h="934674" w="934674">
                <a:moveTo>
                  <a:pt x="0" y="0"/>
                </a:moveTo>
                <a:lnTo>
                  <a:pt x="934675" y="0"/>
                </a:lnTo>
                <a:lnTo>
                  <a:pt x="934675" y="934674"/>
                </a:lnTo>
                <a:lnTo>
                  <a:pt x="0" y="9346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15" name="Google Shape;115;p2"/>
          <p:cNvGrpSpPr/>
          <p:nvPr/>
        </p:nvGrpSpPr>
        <p:grpSpPr>
          <a:xfrm>
            <a:off x="1193667" y="3924310"/>
            <a:ext cx="3086100" cy="1832372"/>
            <a:chOff x="0" y="-76200"/>
            <a:chExt cx="812800" cy="482600"/>
          </a:xfrm>
        </p:grpSpPr>
        <p:sp>
          <p:nvSpPr>
            <p:cNvPr id="116" name="Google Shape;116;p2"/>
            <p:cNvSpPr/>
            <p:nvPr/>
          </p:nvSpPr>
          <p:spPr>
            <a:xfrm>
              <a:off x="0" y="0"/>
              <a:ext cx="812800" cy="406400"/>
            </a:xfrm>
            <a:custGeom>
              <a:rect b="b" l="l" r="r" t="t"/>
              <a:pathLst>
                <a:path extrusionOk="0" h="406400" w="812800">
                  <a:moveTo>
                    <a:pt x="127941" y="0"/>
                  </a:moveTo>
                  <a:lnTo>
                    <a:pt x="684859" y="0"/>
                  </a:lnTo>
                  <a:cubicBezTo>
                    <a:pt x="718791" y="0"/>
                    <a:pt x="751333" y="13479"/>
                    <a:pt x="775327" y="37473"/>
                  </a:cubicBezTo>
                  <a:cubicBezTo>
                    <a:pt x="799321" y="61467"/>
                    <a:pt x="812800" y="94009"/>
                    <a:pt x="812800" y="127941"/>
                  </a:cubicBezTo>
                  <a:lnTo>
                    <a:pt x="812800" y="278459"/>
                  </a:lnTo>
                  <a:cubicBezTo>
                    <a:pt x="812800" y="312391"/>
                    <a:pt x="799321" y="344933"/>
                    <a:pt x="775327" y="368927"/>
                  </a:cubicBezTo>
                  <a:cubicBezTo>
                    <a:pt x="751333" y="392921"/>
                    <a:pt x="718791" y="406400"/>
                    <a:pt x="684859" y="406400"/>
                  </a:cubicBezTo>
                  <a:lnTo>
                    <a:pt x="127941" y="406400"/>
                  </a:lnTo>
                  <a:cubicBezTo>
                    <a:pt x="94009" y="406400"/>
                    <a:pt x="61467" y="392921"/>
                    <a:pt x="37473" y="368927"/>
                  </a:cubicBezTo>
                  <a:cubicBezTo>
                    <a:pt x="13479" y="344933"/>
                    <a:pt x="0" y="312391"/>
                    <a:pt x="0" y="278459"/>
                  </a:cubicBezTo>
                  <a:lnTo>
                    <a:pt x="0" y="127941"/>
                  </a:lnTo>
                  <a:cubicBezTo>
                    <a:pt x="0" y="94009"/>
                    <a:pt x="13479" y="61467"/>
                    <a:pt x="37473" y="37473"/>
                  </a:cubicBezTo>
                  <a:cubicBezTo>
                    <a:pt x="61467" y="13479"/>
                    <a:pt x="94009" y="0"/>
                    <a:pt x="127941" y="0"/>
                  </a:cubicBezTo>
                  <a:close/>
                </a:path>
              </a:pathLst>
            </a:custGeom>
            <a:solidFill>
              <a:srgbClr val="536C7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2"/>
            <p:cNvSpPr txBox="1"/>
            <p:nvPr/>
          </p:nvSpPr>
          <p:spPr>
            <a:xfrm>
              <a:off x="0" y="-76200"/>
              <a:ext cx="812800" cy="4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6003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999" u="none" cap="none" strike="noStrik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Identification des taches ciblables</a:t>
              </a:r>
              <a:endParaRPr/>
            </a:p>
          </p:txBody>
        </p:sp>
      </p:grpSp>
      <p:grpSp>
        <p:nvGrpSpPr>
          <p:cNvPr id="118" name="Google Shape;118;p2"/>
          <p:cNvGrpSpPr/>
          <p:nvPr/>
        </p:nvGrpSpPr>
        <p:grpSpPr>
          <a:xfrm>
            <a:off x="5539290" y="3924310"/>
            <a:ext cx="3086100" cy="1832372"/>
            <a:chOff x="0" y="-76200"/>
            <a:chExt cx="812800" cy="482600"/>
          </a:xfrm>
        </p:grpSpPr>
        <p:sp>
          <p:nvSpPr>
            <p:cNvPr id="119" name="Google Shape;119;p2"/>
            <p:cNvSpPr/>
            <p:nvPr/>
          </p:nvSpPr>
          <p:spPr>
            <a:xfrm>
              <a:off x="0" y="0"/>
              <a:ext cx="812800" cy="406400"/>
            </a:xfrm>
            <a:custGeom>
              <a:rect b="b" l="l" r="r" t="t"/>
              <a:pathLst>
                <a:path extrusionOk="0" h="406400" w="812800">
                  <a:moveTo>
                    <a:pt x="127941" y="0"/>
                  </a:moveTo>
                  <a:lnTo>
                    <a:pt x="684859" y="0"/>
                  </a:lnTo>
                  <a:cubicBezTo>
                    <a:pt x="718791" y="0"/>
                    <a:pt x="751333" y="13479"/>
                    <a:pt x="775327" y="37473"/>
                  </a:cubicBezTo>
                  <a:cubicBezTo>
                    <a:pt x="799321" y="61467"/>
                    <a:pt x="812800" y="94009"/>
                    <a:pt x="812800" y="127941"/>
                  </a:cubicBezTo>
                  <a:lnTo>
                    <a:pt x="812800" y="278459"/>
                  </a:lnTo>
                  <a:cubicBezTo>
                    <a:pt x="812800" y="312391"/>
                    <a:pt x="799321" y="344933"/>
                    <a:pt x="775327" y="368927"/>
                  </a:cubicBezTo>
                  <a:cubicBezTo>
                    <a:pt x="751333" y="392921"/>
                    <a:pt x="718791" y="406400"/>
                    <a:pt x="684859" y="406400"/>
                  </a:cubicBezTo>
                  <a:lnTo>
                    <a:pt x="127941" y="406400"/>
                  </a:lnTo>
                  <a:cubicBezTo>
                    <a:pt x="94009" y="406400"/>
                    <a:pt x="61467" y="392921"/>
                    <a:pt x="37473" y="368927"/>
                  </a:cubicBezTo>
                  <a:cubicBezTo>
                    <a:pt x="13479" y="344933"/>
                    <a:pt x="0" y="312391"/>
                    <a:pt x="0" y="278459"/>
                  </a:cubicBezTo>
                  <a:lnTo>
                    <a:pt x="0" y="127941"/>
                  </a:lnTo>
                  <a:cubicBezTo>
                    <a:pt x="0" y="94009"/>
                    <a:pt x="13479" y="61467"/>
                    <a:pt x="37473" y="37473"/>
                  </a:cubicBezTo>
                  <a:cubicBezTo>
                    <a:pt x="61467" y="13479"/>
                    <a:pt x="94009" y="0"/>
                    <a:pt x="127941" y="0"/>
                  </a:cubicBezTo>
                  <a:close/>
                </a:path>
              </a:pathLst>
            </a:custGeom>
            <a:solidFill>
              <a:srgbClr val="536C7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2"/>
            <p:cNvSpPr txBox="1"/>
            <p:nvPr/>
          </p:nvSpPr>
          <p:spPr>
            <a:xfrm>
              <a:off x="0" y="-76200"/>
              <a:ext cx="812800" cy="4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6003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999" u="none" cap="none" strike="noStrik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Qualification et Priorisation par ROI</a:t>
              </a:r>
              <a:endParaRPr/>
            </a:p>
          </p:txBody>
        </p:sp>
      </p:grpSp>
      <p:grpSp>
        <p:nvGrpSpPr>
          <p:cNvPr id="121" name="Google Shape;121;p2"/>
          <p:cNvGrpSpPr/>
          <p:nvPr/>
        </p:nvGrpSpPr>
        <p:grpSpPr>
          <a:xfrm>
            <a:off x="9882690" y="3924310"/>
            <a:ext cx="3086100" cy="1832372"/>
            <a:chOff x="0" y="-76200"/>
            <a:chExt cx="812800" cy="482600"/>
          </a:xfrm>
        </p:grpSpPr>
        <p:sp>
          <p:nvSpPr>
            <p:cNvPr id="122" name="Google Shape;122;p2"/>
            <p:cNvSpPr/>
            <p:nvPr/>
          </p:nvSpPr>
          <p:spPr>
            <a:xfrm>
              <a:off x="0" y="0"/>
              <a:ext cx="812800" cy="406400"/>
            </a:xfrm>
            <a:custGeom>
              <a:rect b="b" l="l" r="r" t="t"/>
              <a:pathLst>
                <a:path extrusionOk="0" h="406400" w="812800">
                  <a:moveTo>
                    <a:pt x="127941" y="0"/>
                  </a:moveTo>
                  <a:lnTo>
                    <a:pt x="684859" y="0"/>
                  </a:lnTo>
                  <a:cubicBezTo>
                    <a:pt x="718791" y="0"/>
                    <a:pt x="751333" y="13479"/>
                    <a:pt x="775327" y="37473"/>
                  </a:cubicBezTo>
                  <a:cubicBezTo>
                    <a:pt x="799321" y="61467"/>
                    <a:pt x="812800" y="94009"/>
                    <a:pt x="812800" y="127941"/>
                  </a:cubicBezTo>
                  <a:lnTo>
                    <a:pt x="812800" y="278459"/>
                  </a:lnTo>
                  <a:cubicBezTo>
                    <a:pt x="812800" y="312391"/>
                    <a:pt x="799321" y="344933"/>
                    <a:pt x="775327" y="368927"/>
                  </a:cubicBezTo>
                  <a:cubicBezTo>
                    <a:pt x="751333" y="392921"/>
                    <a:pt x="718791" y="406400"/>
                    <a:pt x="684859" y="406400"/>
                  </a:cubicBezTo>
                  <a:lnTo>
                    <a:pt x="127941" y="406400"/>
                  </a:lnTo>
                  <a:cubicBezTo>
                    <a:pt x="94009" y="406400"/>
                    <a:pt x="61467" y="392921"/>
                    <a:pt x="37473" y="368927"/>
                  </a:cubicBezTo>
                  <a:cubicBezTo>
                    <a:pt x="13479" y="344933"/>
                    <a:pt x="0" y="312391"/>
                    <a:pt x="0" y="278459"/>
                  </a:cubicBezTo>
                  <a:lnTo>
                    <a:pt x="0" y="127941"/>
                  </a:lnTo>
                  <a:cubicBezTo>
                    <a:pt x="0" y="94009"/>
                    <a:pt x="13479" y="61467"/>
                    <a:pt x="37473" y="37473"/>
                  </a:cubicBezTo>
                  <a:cubicBezTo>
                    <a:pt x="61467" y="13479"/>
                    <a:pt x="94009" y="0"/>
                    <a:pt x="127941" y="0"/>
                  </a:cubicBezTo>
                  <a:close/>
                </a:path>
              </a:pathLst>
            </a:custGeom>
            <a:solidFill>
              <a:srgbClr val="536C7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2"/>
            <p:cNvSpPr txBox="1"/>
            <p:nvPr/>
          </p:nvSpPr>
          <p:spPr>
            <a:xfrm>
              <a:off x="0" y="-76200"/>
              <a:ext cx="812800" cy="4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6003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999" u="none" cap="none" strike="noStrik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Check de la qualité &amp; stabilité des données</a:t>
              </a:r>
              <a:endParaRPr/>
            </a:p>
          </p:txBody>
        </p:sp>
      </p:grpSp>
      <p:grpSp>
        <p:nvGrpSpPr>
          <p:cNvPr id="124" name="Google Shape;124;p2"/>
          <p:cNvGrpSpPr/>
          <p:nvPr/>
        </p:nvGrpSpPr>
        <p:grpSpPr>
          <a:xfrm>
            <a:off x="14226090" y="3924310"/>
            <a:ext cx="3086100" cy="1832372"/>
            <a:chOff x="0" y="-76200"/>
            <a:chExt cx="812800" cy="482600"/>
          </a:xfrm>
        </p:grpSpPr>
        <p:sp>
          <p:nvSpPr>
            <p:cNvPr id="125" name="Google Shape;125;p2"/>
            <p:cNvSpPr/>
            <p:nvPr/>
          </p:nvSpPr>
          <p:spPr>
            <a:xfrm>
              <a:off x="0" y="0"/>
              <a:ext cx="812800" cy="406400"/>
            </a:xfrm>
            <a:custGeom>
              <a:rect b="b" l="l" r="r" t="t"/>
              <a:pathLst>
                <a:path extrusionOk="0" h="406400" w="812800">
                  <a:moveTo>
                    <a:pt x="127941" y="0"/>
                  </a:moveTo>
                  <a:lnTo>
                    <a:pt x="684859" y="0"/>
                  </a:lnTo>
                  <a:cubicBezTo>
                    <a:pt x="718791" y="0"/>
                    <a:pt x="751333" y="13479"/>
                    <a:pt x="775327" y="37473"/>
                  </a:cubicBezTo>
                  <a:cubicBezTo>
                    <a:pt x="799321" y="61467"/>
                    <a:pt x="812800" y="94009"/>
                    <a:pt x="812800" y="127941"/>
                  </a:cubicBezTo>
                  <a:lnTo>
                    <a:pt x="812800" y="278459"/>
                  </a:lnTo>
                  <a:cubicBezTo>
                    <a:pt x="812800" y="312391"/>
                    <a:pt x="799321" y="344933"/>
                    <a:pt x="775327" y="368927"/>
                  </a:cubicBezTo>
                  <a:cubicBezTo>
                    <a:pt x="751333" y="392921"/>
                    <a:pt x="718791" y="406400"/>
                    <a:pt x="684859" y="406400"/>
                  </a:cubicBezTo>
                  <a:lnTo>
                    <a:pt x="127941" y="406400"/>
                  </a:lnTo>
                  <a:cubicBezTo>
                    <a:pt x="94009" y="406400"/>
                    <a:pt x="61467" y="392921"/>
                    <a:pt x="37473" y="368927"/>
                  </a:cubicBezTo>
                  <a:cubicBezTo>
                    <a:pt x="13479" y="344933"/>
                    <a:pt x="0" y="312391"/>
                    <a:pt x="0" y="278459"/>
                  </a:cubicBezTo>
                  <a:lnTo>
                    <a:pt x="0" y="127941"/>
                  </a:lnTo>
                  <a:cubicBezTo>
                    <a:pt x="0" y="94009"/>
                    <a:pt x="13479" y="61467"/>
                    <a:pt x="37473" y="37473"/>
                  </a:cubicBezTo>
                  <a:cubicBezTo>
                    <a:pt x="61467" y="13479"/>
                    <a:pt x="94009" y="0"/>
                    <a:pt x="127941" y="0"/>
                  </a:cubicBezTo>
                  <a:close/>
                </a:path>
              </a:pathLst>
            </a:custGeom>
            <a:solidFill>
              <a:srgbClr val="536C7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2"/>
            <p:cNvSpPr txBox="1"/>
            <p:nvPr/>
          </p:nvSpPr>
          <p:spPr>
            <a:xfrm>
              <a:off x="0" y="-76200"/>
              <a:ext cx="812800" cy="4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6003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999" u="none" cap="none" strike="noStrik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Prototypage rapide (Prompt + Maquette)</a:t>
              </a:r>
              <a:endParaRPr/>
            </a:p>
          </p:txBody>
        </p:sp>
      </p:grpSp>
      <p:grpSp>
        <p:nvGrpSpPr>
          <p:cNvPr id="127" name="Google Shape;127;p2"/>
          <p:cNvGrpSpPr/>
          <p:nvPr/>
        </p:nvGrpSpPr>
        <p:grpSpPr>
          <a:xfrm>
            <a:off x="1193667" y="7425928"/>
            <a:ext cx="3086100" cy="1832372"/>
            <a:chOff x="0" y="-76200"/>
            <a:chExt cx="812800" cy="482600"/>
          </a:xfrm>
        </p:grpSpPr>
        <p:sp>
          <p:nvSpPr>
            <p:cNvPr id="128" name="Google Shape;128;p2"/>
            <p:cNvSpPr/>
            <p:nvPr/>
          </p:nvSpPr>
          <p:spPr>
            <a:xfrm>
              <a:off x="0" y="0"/>
              <a:ext cx="812800" cy="406400"/>
            </a:xfrm>
            <a:custGeom>
              <a:rect b="b" l="l" r="r" t="t"/>
              <a:pathLst>
                <a:path extrusionOk="0" h="406400" w="812800">
                  <a:moveTo>
                    <a:pt x="127941" y="0"/>
                  </a:moveTo>
                  <a:lnTo>
                    <a:pt x="684859" y="0"/>
                  </a:lnTo>
                  <a:cubicBezTo>
                    <a:pt x="718791" y="0"/>
                    <a:pt x="751333" y="13479"/>
                    <a:pt x="775327" y="37473"/>
                  </a:cubicBezTo>
                  <a:cubicBezTo>
                    <a:pt x="799321" y="61467"/>
                    <a:pt x="812800" y="94009"/>
                    <a:pt x="812800" y="127941"/>
                  </a:cubicBezTo>
                  <a:lnTo>
                    <a:pt x="812800" y="278459"/>
                  </a:lnTo>
                  <a:cubicBezTo>
                    <a:pt x="812800" y="312391"/>
                    <a:pt x="799321" y="344933"/>
                    <a:pt x="775327" y="368927"/>
                  </a:cubicBezTo>
                  <a:cubicBezTo>
                    <a:pt x="751333" y="392921"/>
                    <a:pt x="718791" y="406400"/>
                    <a:pt x="684859" y="406400"/>
                  </a:cubicBezTo>
                  <a:lnTo>
                    <a:pt x="127941" y="406400"/>
                  </a:lnTo>
                  <a:cubicBezTo>
                    <a:pt x="94009" y="406400"/>
                    <a:pt x="61467" y="392921"/>
                    <a:pt x="37473" y="368927"/>
                  </a:cubicBezTo>
                  <a:cubicBezTo>
                    <a:pt x="13479" y="344933"/>
                    <a:pt x="0" y="312391"/>
                    <a:pt x="0" y="278459"/>
                  </a:cubicBezTo>
                  <a:lnTo>
                    <a:pt x="0" y="127941"/>
                  </a:lnTo>
                  <a:cubicBezTo>
                    <a:pt x="0" y="94009"/>
                    <a:pt x="13479" y="61467"/>
                    <a:pt x="37473" y="37473"/>
                  </a:cubicBezTo>
                  <a:cubicBezTo>
                    <a:pt x="61467" y="13479"/>
                    <a:pt x="94009" y="0"/>
                    <a:pt x="127941" y="0"/>
                  </a:cubicBezTo>
                  <a:close/>
                </a:path>
              </a:pathLst>
            </a:custGeom>
            <a:solidFill>
              <a:srgbClr val="536C7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2"/>
            <p:cNvSpPr txBox="1"/>
            <p:nvPr/>
          </p:nvSpPr>
          <p:spPr>
            <a:xfrm>
              <a:off x="0" y="-76200"/>
              <a:ext cx="812800" cy="4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6003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999" u="none" cap="none" strike="noStrik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Tests, Mesures &amp; Itérations</a:t>
              </a:r>
              <a:endParaRPr/>
            </a:p>
          </p:txBody>
        </p:sp>
      </p:grpSp>
      <p:grpSp>
        <p:nvGrpSpPr>
          <p:cNvPr id="130" name="Google Shape;130;p2"/>
          <p:cNvGrpSpPr/>
          <p:nvPr/>
        </p:nvGrpSpPr>
        <p:grpSpPr>
          <a:xfrm>
            <a:off x="5541513" y="7425928"/>
            <a:ext cx="3086100" cy="1832372"/>
            <a:chOff x="0" y="-76200"/>
            <a:chExt cx="812800" cy="482600"/>
          </a:xfrm>
        </p:grpSpPr>
        <p:sp>
          <p:nvSpPr>
            <p:cNvPr id="131" name="Google Shape;131;p2"/>
            <p:cNvSpPr/>
            <p:nvPr/>
          </p:nvSpPr>
          <p:spPr>
            <a:xfrm>
              <a:off x="0" y="0"/>
              <a:ext cx="812800" cy="406400"/>
            </a:xfrm>
            <a:custGeom>
              <a:rect b="b" l="l" r="r" t="t"/>
              <a:pathLst>
                <a:path extrusionOk="0" h="406400" w="812800">
                  <a:moveTo>
                    <a:pt x="127941" y="0"/>
                  </a:moveTo>
                  <a:lnTo>
                    <a:pt x="684859" y="0"/>
                  </a:lnTo>
                  <a:cubicBezTo>
                    <a:pt x="718791" y="0"/>
                    <a:pt x="751333" y="13479"/>
                    <a:pt x="775327" y="37473"/>
                  </a:cubicBezTo>
                  <a:cubicBezTo>
                    <a:pt x="799321" y="61467"/>
                    <a:pt x="812800" y="94009"/>
                    <a:pt x="812800" y="127941"/>
                  </a:cubicBezTo>
                  <a:lnTo>
                    <a:pt x="812800" y="278459"/>
                  </a:lnTo>
                  <a:cubicBezTo>
                    <a:pt x="812800" y="312391"/>
                    <a:pt x="799321" y="344933"/>
                    <a:pt x="775327" y="368927"/>
                  </a:cubicBezTo>
                  <a:cubicBezTo>
                    <a:pt x="751333" y="392921"/>
                    <a:pt x="718791" y="406400"/>
                    <a:pt x="684859" y="406400"/>
                  </a:cubicBezTo>
                  <a:lnTo>
                    <a:pt x="127941" y="406400"/>
                  </a:lnTo>
                  <a:cubicBezTo>
                    <a:pt x="94009" y="406400"/>
                    <a:pt x="61467" y="392921"/>
                    <a:pt x="37473" y="368927"/>
                  </a:cubicBezTo>
                  <a:cubicBezTo>
                    <a:pt x="13479" y="344933"/>
                    <a:pt x="0" y="312391"/>
                    <a:pt x="0" y="278459"/>
                  </a:cubicBezTo>
                  <a:lnTo>
                    <a:pt x="0" y="127941"/>
                  </a:lnTo>
                  <a:cubicBezTo>
                    <a:pt x="0" y="94009"/>
                    <a:pt x="13479" y="61467"/>
                    <a:pt x="37473" y="37473"/>
                  </a:cubicBezTo>
                  <a:cubicBezTo>
                    <a:pt x="61467" y="13479"/>
                    <a:pt x="94009" y="0"/>
                    <a:pt x="127941" y="0"/>
                  </a:cubicBezTo>
                  <a:close/>
                </a:path>
              </a:pathLst>
            </a:custGeom>
            <a:solidFill>
              <a:srgbClr val="536C7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2"/>
            <p:cNvSpPr txBox="1"/>
            <p:nvPr/>
          </p:nvSpPr>
          <p:spPr>
            <a:xfrm>
              <a:off x="0" y="-76200"/>
              <a:ext cx="812800" cy="4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6003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999" u="none" cap="none" strike="noStrik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Déploiement &amp; Suivi en production</a:t>
              </a:r>
              <a:endParaRPr/>
            </a:p>
          </p:txBody>
        </p:sp>
      </p:grpSp>
      <p:sp>
        <p:nvSpPr>
          <p:cNvPr id="133" name="Google Shape;133;p2"/>
          <p:cNvSpPr/>
          <p:nvPr/>
        </p:nvSpPr>
        <p:spPr>
          <a:xfrm>
            <a:off x="2165935" y="2688068"/>
            <a:ext cx="1141564" cy="1822857"/>
          </a:xfrm>
          <a:custGeom>
            <a:rect b="b" l="l" r="r" t="t"/>
            <a:pathLst>
              <a:path extrusionOk="0" h="1822857" w="1141564">
                <a:moveTo>
                  <a:pt x="0" y="0"/>
                </a:moveTo>
                <a:lnTo>
                  <a:pt x="1141564" y="0"/>
                </a:lnTo>
                <a:lnTo>
                  <a:pt x="1141564" y="1822857"/>
                </a:lnTo>
                <a:lnTo>
                  <a:pt x="0" y="182285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4" name="Google Shape;134;p2"/>
          <p:cNvSpPr/>
          <p:nvPr/>
        </p:nvSpPr>
        <p:spPr>
          <a:xfrm>
            <a:off x="6359864" y="2716007"/>
            <a:ext cx="1449397" cy="1794919"/>
          </a:xfrm>
          <a:custGeom>
            <a:rect b="b" l="l" r="r" t="t"/>
            <a:pathLst>
              <a:path extrusionOk="0" h="1794919" w="1449397">
                <a:moveTo>
                  <a:pt x="0" y="0"/>
                </a:moveTo>
                <a:lnTo>
                  <a:pt x="1449397" y="0"/>
                </a:lnTo>
                <a:lnTo>
                  <a:pt x="1449397" y="1794918"/>
                </a:lnTo>
                <a:lnTo>
                  <a:pt x="0" y="179491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5" name="Google Shape;135;p2"/>
          <p:cNvSpPr/>
          <p:nvPr/>
        </p:nvSpPr>
        <p:spPr>
          <a:xfrm>
            <a:off x="10757792" y="2688068"/>
            <a:ext cx="1335895" cy="1822857"/>
          </a:xfrm>
          <a:custGeom>
            <a:rect b="b" l="l" r="r" t="t"/>
            <a:pathLst>
              <a:path extrusionOk="0" h="1822857" w="1335895">
                <a:moveTo>
                  <a:pt x="0" y="0"/>
                </a:moveTo>
                <a:lnTo>
                  <a:pt x="1335895" y="0"/>
                </a:lnTo>
                <a:lnTo>
                  <a:pt x="1335895" y="1822857"/>
                </a:lnTo>
                <a:lnTo>
                  <a:pt x="0" y="182285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-858" t="0"/>
            </a:stretch>
          </a:blipFill>
          <a:ln>
            <a:noFill/>
          </a:ln>
        </p:spPr>
      </p:sp>
      <p:sp>
        <p:nvSpPr>
          <p:cNvPr id="136" name="Google Shape;136;p2"/>
          <p:cNvSpPr/>
          <p:nvPr/>
        </p:nvSpPr>
        <p:spPr>
          <a:xfrm>
            <a:off x="14993666" y="2716007"/>
            <a:ext cx="1550948" cy="1822857"/>
          </a:xfrm>
          <a:custGeom>
            <a:rect b="b" l="l" r="r" t="t"/>
            <a:pathLst>
              <a:path extrusionOk="0" h="1822857" w="1550948">
                <a:moveTo>
                  <a:pt x="0" y="0"/>
                </a:moveTo>
                <a:lnTo>
                  <a:pt x="1550947" y="0"/>
                </a:lnTo>
                <a:lnTo>
                  <a:pt x="1550947" y="1822857"/>
                </a:lnTo>
                <a:lnTo>
                  <a:pt x="0" y="182285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7" name="Google Shape;137;p2"/>
          <p:cNvSpPr/>
          <p:nvPr/>
        </p:nvSpPr>
        <p:spPr>
          <a:xfrm>
            <a:off x="2072405" y="6205445"/>
            <a:ext cx="1328623" cy="1821070"/>
          </a:xfrm>
          <a:custGeom>
            <a:rect b="b" l="l" r="r" t="t"/>
            <a:pathLst>
              <a:path extrusionOk="0" h="1821070" w="1328623">
                <a:moveTo>
                  <a:pt x="0" y="0"/>
                </a:moveTo>
                <a:lnTo>
                  <a:pt x="1328623" y="0"/>
                </a:lnTo>
                <a:lnTo>
                  <a:pt x="1328623" y="1821071"/>
                </a:lnTo>
                <a:lnTo>
                  <a:pt x="0" y="18210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8" name="Google Shape;138;p2"/>
          <p:cNvSpPr/>
          <p:nvPr/>
        </p:nvSpPr>
        <p:spPr>
          <a:xfrm>
            <a:off x="6399657" y="6232726"/>
            <a:ext cx="1365365" cy="1766510"/>
          </a:xfrm>
          <a:custGeom>
            <a:rect b="b" l="l" r="r" t="t"/>
            <a:pathLst>
              <a:path extrusionOk="0" h="1766510" w="1365365">
                <a:moveTo>
                  <a:pt x="0" y="0"/>
                </a:moveTo>
                <a:lnTo>
                  <a:pt x="1365365" y="0"/>
                </a:lnTo>
                <a:lnTo>
                  <a:pt x="1365365" y="1766509"/>
                </a:lnTo>
                <a:lnTo>
                  <a:pt x="0" y="17665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9" name="Google Shape;139;p2"/>
          <p:cNvSpPr txBox="1"/>
          <p:nvPr/>
        </p:nvSpPr>
        <p:spPr>
          <a:xfrm>
            <a:off x="3657638" y="358338"/>
            <a:ext cx="3657323" cy="7747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99" u="none" cap="none" strike="noStrike">
                <a:solidFill>
                  <a:srgbClr val="6DC9FF"/>
                </a:solidFill>
                <a:latin typeface="Open Sans"/>
                <a:ea typeface="Open Sans"/>
                <a:cs typeface="Open Sans"/>
                <a:sym typeface="Open Sans"/>
              </a:rPr>
              <a:t>Processus D’automatisation d’une tâche </a:t>
            </a:r>
            <a:endParaRPr/>
          </a:p>
        </p:txBody>
      </p:sp>
      <p:sp>
        <p:nvSpPr>
          <p:cNvPr id="140" name="Google Shape;140;p2"/>
          <p:cNvSpPr txBox="1"/>
          <p:nvPr/>
        </p:nvSpPr>
        <p:spPr>
          <a:xfrm>
            <a:off x="11021842" y="584512"/>
            <a:ext cx="1746576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99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Cas D’usages</a:t>
            </a:r>
            <a:endParaRPr/>
          </a:p>
        </p:txBody>
      </p:sp>
      <p:sp>
        <p:nvSpPr>
          <p:cNvPr id="141" name="Google Shape;141;p2"/>
          <p:cNvSpPr txBox="1"/>
          <p:nvPr/>
        </p:nvSpPr>
        <p:spPr>
          <a:xfrm>
            <a:off x="7625822" y="558388"/>
            <a:ext cx="3081695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99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Résultat sur le Flash FP</a:t>
            </a:r>
            <a:endParaRPr/>
          </a:p>
        </p:txBody>
      </p:sp>
      <p:sp>
        <p:nvSpPr>
          <p:cNvPr id="142" name="Google Shape;142;p2"/>
          <p:cNvSpPr txBox="1"/>
          <p:nvPr/>
        </p:nvSpPr>
        <p:spPr>
          <a:xfrm>
            <a:off x="878682" y="499700"/>
            <a:ext cx="2169384" cy="473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99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Théo El Khoury</a:t>
            </a:r>
            <a:endParaRPr/>
          </a:p>
        </p:txBody>
      </p:sp>
      <p:sp>
        <p:nvSpPr>
          <p:cNvPr id="143" name="Google Shape;143;p2"/>
          <p:cNvSpPr txBox="1"/>
          <p:nvPr/>
        </p:nvSpPr>
        <p:spPr>
          <a:xfrm>
            <a:off x="13082742" y="598026"/>
            <a:ext cx="2541463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99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Niveaux Supérieur</a:t>
            </a:r>
            <a:endParaRPr/>
          </a:p>
        </p:txBody>
      </p:sp>
      <p:sp>
        <p:nvSpPr>
          <p:cNvPr id="144" name="Google Shape;144;p2"/>
          <p:cNvSpPr txBox="1"/>
          <p:nvPr/>
        </p:nvSpPr>
        <p:spPr>
          <a:xfrm>
            <a:off x="15938531" y="598026"/>
            <a:ext cx="1320747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99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Q/A</a:t>
            </a:r>
            <a:endParaRPr/>
          </a:p>
        </p:txBody>
      </p:sp>
      <p:sp>
        <p:nvSpPr>
          <p:cNvPr id="145" name="Google Shape;145;p2"/>
          <p:cNvSpPr txBox="1"/>
          <p:nvPr/>
        </p:nvSpPr>
        <p:spPr>
          <a:xfrm>
            <a:off x="632678" y="1885328"/>
            <a:ext cx="17244072" cy="8306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7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999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Processus stratégique d’intégration de l’IA et de l’ingénierie de prompt dans les processus métiers :</a:t>
            </a:r>
            <a:endParaRPr/>
          </a:p>
          <a:p>
            <a:pPr indent="0" lvl="0" marL="0" marR="0" rtl="0" algn="l">
              <a:lnSpc>
                <a:spcPct val="107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999" u="none" cap="none" strike="noStrik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0E13"/>
        </a:solidFill>
      </p:bgPr>
    </p:bg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"/>
          <p:cNvSpPr/>
          <p:nvPr/>
        </p:nvSpPr>
        <p:spPr>
          <a:xfrm>
            <a:off x="-8728805" y="-30602110"/>
            <a:ext cx="35745610" cy="35745610"/>
          </a:xfrm>
          <a:custGeom>
            <a:rect b="b" l="l" r="r" t="t"/>
            <a:pathLst>
              <a:path extrusionOk="0" h="35745610" w="35745610">
                <a:moveTo>
                  <a:pt x="0" y="0"/>
                </a:moveTo>
                <a:lnTo>
                  <a:pt x="35745610" y="0"/>
                </a:lnTo>
                <a:lnTo>
                  <a:pt x="35745610" y="35745610"/>
                </a:lnTo>
                <a:lnTo>
                  <a:pt x="0" y="357456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51" name="Google Shape;151;p3"/>
          <p:cNvGrpSpPr/>
          <p:nvPr/>
        </p:nvGrpSpPr>
        <p:grpSpPr>
          <a:xfrm>
            <a:off x="411250" y="-44375"/>
            <a:ext cx="17465499" cy="1367104"/>
            <a:chOff x="0" y="-76200"/>
            <a:chExt cx="4599967" cy="360060"/>
          </a:xfrm>
        </p:grpSpPr>
        <p:sp>
          <p:nvSpPr>
            <p:cNvPr id="152" name="Google Shape;152;p3"/>
            <p:cNvSpPr/>
            <p:nvPr/>
          </p:nvSpPr>
          <p:spPr>
            <a:xfrm>
              <a:off x="0" y="0"/>
              <a:ext cx="4599967" cy="283860"/>
            </a:xfrm>
            <a:custGeom>
              <a:rect b="b" l="l" r="r" t="t"/>
              <a:pathLst>
                <a:path extrusionOk="0" h="283860" w="4599967">
                  <a:moveTo>
                    <a:pt x="12412" y="0"/>
                  </a:moveTo>
                  <a:lnTo>
                    <a:pt x="4587555" y="0"/>
                  </a:lnTo>
                  <a:cubicBezTo>
                    <a:pt x="4590847" y="0"/>
                    <a:pt x="4594004" y="1308"/>
                    <a:pt x="4596331" y="3635"/>
                  </a:cubicBezTo>
                  <a:cubicBezTo>
                    <a:pt x="4598659" y="5963"/>
                    <a:pt x="4599967" y="9120"/>
                    <a:pt x="4599967" y="12412"/>
                  </a:cubicBezTo>
                  <a:lnTo>
                    <a:pt x="4599967" y="271449"/>
                  </a:lnTo>
                  <a:cubicBezTo>
                    <a:pt x="4599967" y="274741"/>
                    <a:pt x="4598659" y="277898"/>
                    <a:pt x="4596331" y="280225"/>
                  </a:cubicBezTo>
                  <a:cubicBezTo>
                    <a:pt x="4594004" y="282553"/>
                    <a:pt x="4590847" y="283860"/>
                    <a:pt x="4587555" y="283860"/>
                  </a:cubicBezTo>
                  <a:lnTo>
                    <a:pt x="12412" y="283860"/>
                  </a:lnTo>
                  <a:cubicBezTo>
                    <a:pt x="9120" y="283860"/>
                    <a:pt x="5963" y="282553"/>
                    <a:pt x="3635" y="280225"/>
                  </a:cubicBezTo>
                  <a:cubicBezTo>
                    <a:pt x="1308" y="277898"/>
                    <a:pt x="0" y="274741"/>
                    <a:pt x="0" y="271449"/>
                  </a:cubicBezTo>
                  <a:lnTo>
                    <a:pt x="0" y="12412"/>
                  </a:lnTo>
                  <a:cubicBezTo>
                    <a:pt x="0" y="9120"/>
                    <a:pt x="1308" y="5963"/>
                    <a:pt x="3635" y="3635"/>
                  </a:cubicBezTo>
                  <a:cubicBezTo>
                    <a:pt x="5963" y="1308"/>
                    <a:pt x="9120" y="0"/>
                    <a:pt x="12412" y="0"/>
                  </a:cubicBezTo>
                  <a:close/>
                </a:path>
              </a:pathLst>
            </a:custGeom>
            <a:solidFill>
              <a:srgbClr val="0B0E13">
                <a:alpha val="34901"/>
              </a:srgbClr>
            </a:solidFill>
            <a:ln cap="rnd" cmpd="sng" w="28575">
              <a:solidFill>
                <a:srgbClr val="FFFFFF">
                  <a:alpha val="34901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3"/>
            <p:cNvSpPr txBox="1"/>
            <p:nvPr/>
          </p:nvSpPr>
          <p:spPr>
            <a:xfrm>
              <a:off x="0" y="-76200"/>
              <a:ext cx="4599967" cy="3600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154" name="Google Shape;154;p3"/>
          <p:cNvCxnSpPr/>
          <p:nvPr/>
        </p:nvCxnSpPr>
        <p:spPr>
          <a:xfrm>
            <a:off x="16782477" y="783838"/>
            <a:ext cx="0" cy="375424"/>
          </a:xfrm>
          <a:prstGeom prst="straightConnector1">
            <a:avLst/>
          </a:prstGeom>
          <a:noFill/>
          <a:ln cap="flat" cmpd="sng" w="19050">
            <a:solidFill>
              <a:srgbClr val="0B0E1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55" name="Google Shape;155;p3"/>
          <p:cNvSpPr txBox="1"/>
          <p:nvPr/>
        </p:nvSpPr>
        <p:spPr>
          <a:xfrm>
            <a:off x="3657638" y="358338"/>
            <a:ext cx="3657323" cy="7747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99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Processus D’automatisation d’une tâche </a:t>
            </a:r>
            <a:endParaRPr/>
          </a:p>
        </p:txBody>
      </p:sp>
      <p:sp>
        <p:nvSpPr>
          <p:cNvPr id="156" name="Google Shape;156;p3"/>
          <p:cNvSpPr/>
          <p:nvPr/>
        </p:nvSpPr>
        <p:spPr>
          <a:xfrm>
            <a:off x="-8728805" y="5876265"/>
            <a:ext cx="35745610" cy="35745610"/>
          </a:xfrm>
          <a:custGeom>
            <a:rect b="b" l="l" r="r" t="t"/>
            <a:pathLst>
              <a:path extrusionOk="0" h="35745610" w="35745610">
                <a:moveTo>
                  <a:pt x="0" y="0"/>
                </a:moveTo>
                <a:lnTo>
                  <a:pt x="35745610" y="0"/>
                </a:lnTo>
                <a:lnTo>
                  <a:pt x="35745610" y="35745609"/>
                </a:lnTo>
                <a:lnTo>
                  <a:pt x="0" y="357456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7" name="Google Shape;157;p3"/>
          <p:cNvSpPr txBox="1"/>
          <p:nvPr/>
        </p:nvSpPr>
        <p:spPr>
          <a:xfrm>
            <a:off x="11021842" y="584512"/>
            <a:ext cx="1746576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99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Cas D’usages</a:t>
            </a:r>
            <a:endParaRPr/>
          </a:p>
        </p:txBody>
      </p:sp>
      <p:sp>
        <p:nvSpPr>
          <p:cNvPr id="158" name="Google Shape;158;p3"/>
          <p:cNvSpPr txBox="1"/>
          <p:nvPr/>
        </p:nvSpPr>
        <p:spPr>
          <a:xfrm>
            <a:off x="7625822" y="558388"/>
            <a:ext cx="3081695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99" u="none" cap="none" strike="noStrike">
                <a:solidFill>
                  <a:srgbClr val="6DC9FF"/>
                </a:solidFill>
                <a:latin typeface="Open Sans"/>
                <a:ea typeface="Open Sans"/>
                <a:cs typeface="Open Sans"/>
                <a:sym typeface="Open Sans"/>
              </a:rPr>
              <a:t>Résultat sur le Flash FP</a:t>
            </a:r>
            <a:endParaRPr/>
          </a:p>
        </p:txBody>
      </p:sp>
      <p:sp>
        <p:nvSpPr>
          <p:cNvPr id="159" name="Google Shape;159;p3"/>
          <p:cNvSpPr txBox="1"/>
          <p:nvPr/>
        </p:nvSpPr>
        <p:spPr>
          <a:xfrm>
            <a:off x="878682" y="499700"/>
            <a:ext cx="2169384" cy="473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99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Théo El Khoury</a:t>
            </a:r>
            <a:endParaRPr/>
          </a:p>
        </p:txBody>
      </p:sp>
      <p:sp>
        <p:nvSpPr>
          <p:cNvPr id="160" name="Google Shape;160;p3"/>
          <p:cNvSpPr txBox="1"/>
          <p:nvPr/>
        </p:nvSpPr>
        <p:spPr>
          <a:xfrm>
            <a:off x="4212539" y="4514835"/>
            <a:ext cx="9908400" cy="15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6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811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Résultat :</a:t>
            </a:r>
            <a:endParaRPr/>
          </a:p>
        </p:txBody>
      </p:sp>
      <p:sp>
        <p:nvSpPr>
          <p:cNvPr id="161" name="Google Shape;161;p3"/>
          <p:cNvSpPr/>
          <p:nvPr/>
        </p:nvSpPr>
        <p:spPr>
          <a:xfrm>
            <a:off x="15624206" y="5583191"/>
            <a:ext cx="1757175" cy="1757175"/>
          </a:xfrm>
          <a:custGeom>
            <a:rect b="b" l="l" r="r" t="t"/>
            <a:pathLst>
              <a:path extrusionOk="0" h="1757175" w="1757175">
                <a:moveTo>
                  <a:pt x="0" y="0"/>
                </a:moveTo>
                <a:lnTo>
                  <a:pt x="1757174" y="0"/>
                </a:lnTo>
                <a:lnTo>
                  <a:pt x="1757174" y="1757174"/>
                </a:lnTo>
                <a:lnTo>
                  <a:pt x="0" y="17571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2" name="Google Shape;162;p3"/>
          <p:cNvSpPr/>
          <p:nvPr/>
        </p:nvSpPr>
        <p:spPr>
          <a:xfrm>
            <a:off x="1028700" y="3278958"/>
            <a:ext cx="934674" cy="934674"/>
          </a:xfrm>
          <a:custGeom>
            <a:rect b="b" l="l" r="r" t="t"/>
            <a:pathLst>
              <a:path extrusionOk="0" h="934674" w="934674">
                <a:moveTo>
                  <a:pt x="0" y="0"/>
                </a:moveTo>
                <a:lnTo>
                  <a:pt x="934674" y="0"/>
                </a:lnTo>
                <a:lnTo>
                  <a:pt x="934674" y="934674"/>
                </a:lnTo>
                <a:lnTo>
                  <a:pt x="0" y="9346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3" name="Google Shape;163;p3"/>
          <p:cNvSpPr/>
          <p:nvPr/>
        </p:nvSpPr>
        <p:spPr>
          <a:xfrm>
            <a:off x="10807638" y="2029959"/>
            <a:ext cx="934674" cy="934674"/>
          </a:xfrm>
          <a:custGeom>
            <a:rect b="b" l="l" r="r" t="t"/>
            <a:pathLst>
              <a:path extrusionOk="0" h="934674" w="934674">
                <a:moveTo>
                  <a:pt x="0" y="0"/>
                </a:moveTo>
                <a:lnTo>
                  <a:pt x="934675" y="0"/>
                </a:lnTo>
                <a:lnTo>
                  <a:pt x="934675" y="934674"/>
                </a:lnTo>
                <a:lnTo>
                  <a:pt x="0" y="9346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4" name="Google Shape;164;p3"/>
          <p:cNvSpPr txBox="1"/>
          <p:nvPr/>
        </p:nvSpPr>
        <p:spPr>
          <a:xfrm>
            <a:off x="13082742" y="598026"/>
            <a:ext cx="2541463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99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Niveaux Supérieur</a:t>
            </a:r>
            <a:endParaRPr/>
          </a:p>
        </p:txBody>
      </p:sp>
      <p:sp>
        <p:nvSpPr>
          <p:cNvPr id="165" name="Google Shape;165;p3"/>
          <p:cNvSpPr txBox="1"/>
          <p:nvPr/>
        </p:nvSpPr>
        <p:spPr>
          <a:xfrm>
            <a:off x="15938531" y="598026"/>
            <a:ext cx="1320747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99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Q/A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0E13"/>
        </a:solid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"/>
          <p:cNvSpPr/>
          <p:nvPr/>
        </p:nvSpPr>
        <p:spPr>
          <a:xfrm>
            <a:off x="-8728805" y="-30602110"/>
            <a:ext cx="35745610" cy="35745610"/>
          </a:xfrm>
          <a:custGeom>
            <a:rect b="b" l="l" r="r" t="t"/>
            <a:pathLst>
              <a:path extrusionOk="0" h="35745610" w="35745610">
                <a:moveTo>
                  <a:pt x="0" y="0"/>
                </a:moveTo>
                <a:lnTo>
                  <a:pt x="35745610" y="0"/>
                </a:lnTo>
                <a:lnTo>
                  <a:pt x="35745610" y="35745610"/>
                </a:lnTo>
                <a:lnTo>
                  <a:pt x="0" y="357456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71" name="Google Shape;171;p4"/>
          <p:cNvGrpSpPr/>
          <p:nvPr/>
        </p:nvGrpSpPr>
        <p:grpSpPr>
          <a:xfrm>
            <a:off x="411250" y="-44375"/>
            <a:ext cx="17465499" cy="1367104"/>
            <a:chOff x="0" y="-76200"/>
            <a:chExt cx="4599967" cy="360060"/>
          </a:xfrm>
        </p:grpSpPr>
        <p:sp>
          <p:nvSpPr>
            <p:cNvPr id="172" name="Google Shape;172;p4"/>
            <p:cNvSpPr/>
            <p:nvPr/>
          </p:nvSpPr>
          <p:spPr>
            <a:xfrm>
              <a:off x="0" y="0"/>
              <a:ext cx="4599967" cy="283860"/>
            </a:xfrm>
            <a:custGeom>
              <a:rect b="b" l="l" r="r" t="t"/>
              <a:pathLst>
                <a:path extrusionOk="0" h="283860" w="4599967">
                  <a:moveTo>
                    <a:pt x="12412" y="0"/>
                  </a:moveTo>
                  <a:lnTo>
                    <a:pt x="4587555" y="0"/>
                  </a:lnTo>
                  <a:cubicBezTo>
                    <a:pt x="4590847" y="0"/>
                    <a:pt x="4594004" y="1308"/>
                    <a:pt x="4596331" y="3635"/>
                  </a:cubicBezTo>
                  <a:cubicBezTo>
                    <a:pt x="4598659" y="5963"/>
                    <a:pt x="4599967" y="9120"/>
                    <a:pt x="4599967" y="12412"/>
                  </a:cubicBezTo>
                  <a:lnTo>
                    <a:pt x="4599967" y="271449"/>
                  </a:lnTo>
                  <a:cubicBezTo>
                    <a:pt x="4599967" y="274741"/>
                    <a:pt x="4598659" y="277898"/>
                    <a:pt x="4596331" y="280225"/>
                  </a:cubicBezTo>
                  <a:cubicBezTo>
                    <a:pt x="4594004" y="282553"/>
                    <a:pt x="4590847" y="283860"/>
                    <a:pt x="4587555" y="283860"/>
                  </a:cubicBezTo>
                  <a:lnTo>
                    <a:pt x="12412" y="283860"/>
                  </a:lnTo>
                  <a:cubicBezTo>
                    <a:pt x="9120" y="283860"/>
                    <a:pt x="5963" y="282553"/>
                    <a:pt x="3635" y="280225"/>
                  </a:cubicBezTo>
                  <a:cubicBezTo>
                    <a:pt x="1308" y="277898"/>
                    <a:pt x="0" y="274741"/>
                    <a:pt x="0" y="271449"/>
                  </a:cubicBezTo>
                  <a:lnTo>
                    <a:pt x="0" y="12412"/>
                  </a:lnTo>
                  <a:cubicBezTo>
                    <a:pt x="0" y="9120"/>
                    <a:pt x="1308" y="5963"/>
                    <a:pt x="3635" y="3635"/>
                  </a:cubicBezTo>
                  <a:cubicBezTo>
                    <a:pt x="5963" y="1308"/>
                    <a:pt x="9120" y="0"/>
                    <a:pt x="12412" y="0"/>
                  </a:cubicBezTo>
                  <a:close/>
                </a:path>
              </a:pathLst>
            </a:custGeom>
            <a:solidFill>
              <a:srgbClr val="0B0E13">
                <a:alpha val="34901"/>
              </a:srgbClr>
            </a:solidFill>
            <a:ln cap="rnd" cmpd="sng" w="28575">
              <a:solidFill>
                <a:srgbClr val="FFFFFF">
                  <a:alpha val="34901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4"/>
            <p:cNvSpPr txBox="1"/>
            <p:nvPr/>
          </p:nvSpPr>
          <p:spPr>
            <a:xfrm>
              <a:off x="0" y="-76200"/>
              <a:ext cx="4599967" cy="3600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174" name="Google Shape;174;p4"/>
          <p:cNvCxnSpPr/>
          <p:nvPr/>
        </p:nvCxnSpPr>
        <p:spPr>
          <a:xfrm>
            <a:off x="16782477" y="783838"/>
            <a:ext cx="0" cy="375424"/>
          </a:xfrm>
          <a:prstGeom prst="straightConnector1">
            <a:avLst/>
          </a:prstGeom>
          <a:noFill/>
          <a:ln cap="flat" cmpd="sng" w="19050">
            <a:solidFill>
              <a:srgbClr val="0B0E1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5" name="Google Shape;175;p4"/>
          <p:cNvSpPr/>
          <p:nvPr/>
        </p:nvSpPr>
        <p:spPr>
          <a:xfrm>
            <a:off x="-8728805" y="5876265"/>
            <a:ext cx="35745610" cy="35745610"/>
          </a:xfrm>
          <a:custGeom>
            <a:rect b="b" l="l" r="r" t="t"/>
            <a:pathLst>
              <a:path extrusionOk="0" h="35745610" w="35745610">
                <a:moveTo>
                  <a:pt x="0" y="0"/>
                </a:moveTo>
                <a:lnTo>
                  <a:pt x="35745610" y="0"/>
                </a:lnTo>
                <a:lnTo>
                  <a:pt x="35745610" y="35745609"/>
                </a:lnTo>
                <a:lnTo>
                  <a:pt x="0" y="357456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6" name="Google Shape;176;p4"/>
          <p:cNvSpPr/>
          <p:nvPr/>
        </p:nvSpPr>
        <p:spPr>
          <a:xfrm>
            <a:off x="15624206" y="5583191"/>
            <a:ext cx="1757175" cy="1757175"/>
          </a:xfrm>
          <a:custGeom>
            <a:rect b="b" l="l" r="r" t="t"/>
            <a:pathLst>
              <a:path extrusionOk="0" h="1757175" w="1757175">
                <a:moveTo>
                  <a:pt x="0" y="0"/>
                </a:moveTo>
                <a:lnTo>
                  <a:pt x="1757174" y="0"/>
                </a:lnTo>
                <a:lnTo>
                  <a:pt x="1757174" y="1757174"/>
                </a:lnTo>
                <a:lnTo>
                  <a:pt x="0" y="17571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7" name="Google Shape;177;p4"/>
          <p:cNvSpPr/>
          <p:nvPr/>
        </p:nvSpPr>
        <p:spPr>
          <a:xfrm>
            <a:off x="1028700" y="3278958"/>
            <a:ext cx="934674" cy="934674"/>
          </a:xfrm>
          <a:custGeom>
            <a:rect b="b" l="l" r="r" t="t"/>
            <a:pathLst>
              <a:path extrusionOk="0" h="934674" w="934674">
                <a:moveTo>
                  <a:pt x="0" y="0"/>
                </a:moveTo>
                <a:lnTo>
                  <a:pt x="934674" y="0"/>
                </a:lnTo>
                <a:lnTo>
                  <a:pt x="934674" y="934674"/>
                </a:lnTo>
                <a:lnTo>
                  <a:pt x="0" y="9346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8" name="Google Shape;178;p4"/>
          <p:cNvSpPr/>
          <p:nvPr/>
        </p:nvSpPr>
        <p:spPr>
          <a:xfrm>
            <a:off x="10807638" y="2029959"/>
            <a:ext cx="934674" cy="934674"/>
          </a:xfrm>
          <a:custGeom>
            <a:rect b="b" l="l" r="r" t="t"/>
            <a:pathLst>
              <a:path extrusionOk="0" h="934674" w="934674">
                <a:moveTo>
                  <a:pt x="0" y="0"/>
                </a:moveTo>
                <a:lnTo>
                  <a:pt x="934675" y="0"/>
                </a:lnTo>
                <a:lnTo>
                  <a:pt x="934675" y="934674"/>
                </a:lnTo>
                <a:lnTo>
                  <a:pt x="0" y="9346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9" name="Google Shape;179;p4"/>
          <p:cNvSpPr/>
          <p:nvPr/>
        </p:nvSpPr>
        <p:spPr>
          <a:xfrm rot="-8100000">
            <a:off x="4662898" y="4590438"/>
            <a:ext cx="2268525" cy="2903711"/>
          </a:xfrm>
          <a:custGeom>
            <a:rect b="b" l="l" r="r" t="t"/>
            <a:pathLst>
              <a:path extrusionOk="0" h="2903711" w="2268525">
                <a:moveTo>
                  <a:pt x="0" y="0"/>
                </a:moveTo>
                <a:lnTo>
                  <a:pt x="2268525" y="0"/>
                </a:lnTo>
                <a:lnTo>
                  <a:pt x="2268525" y="2903711"/>
                </a:lnTo>
                <a:lnTo>
                  <a:pt x="0" y="29037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0" name="Google Shape;180;p4"/>
          <p:cNvSpPr/>
          <p:nvPr/>
        </p:nvSpPr>
        <p:spPr>
          <a:xfrm rot="1543884">
            <a:off x="10296365" y="2730630"/>
            <a:ext cx="2268525" cy="2903711"/>
          </a:xfrm>
          <a:custGeom>
            <a:rect b="b" l="l" r="r" t="t"/>
            <a:pathLst>
              <a:path extrusionOk="0" h="2903711" w="2268525">
                <a:moveTo>
                  <a:pt x="0" y="0"/>
                </a:moveTo>
                <a:lnTo>
                  <a:pt x="2268524" y="0"/>
                </a:lnTo>
                <a:lnTo>
                  <a:pt x="2268524" y="2903711"/>
                </a:lnTo>
                <a:lnTo>
                  <a:pt x="0" y="29037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1" name="Google Shape;181;p4"/>
          <p:cNvSpPr/>
          <p:nvPr/>
        </p:nvSpPr>
        <p:spPr>
          <a:xfrm flipH="1" rot="9599653">
            <a:off x="8325059" y="5372419"/>
            <a:ext cx="2268525" cy="2903711"/>
          </a:xfrm>
          <a:custGeom>
            <a:rect b="b" l="l" r="r" t="t"/>
            <a:pathLst>
              <a:path extrusionOk="0" h="2903711" w="2268525">
                <a:moveTo>
                  <a:pt x="2268525" y="0"/>
                </a:moveTo>
                <a:lnTo>
                  <a:pt x="0" y="0"/>
                </a:lnTo>
                <a:lnTo>
                  <a:pt x="0" y="2903712"/>
                </a:lnTo>
                <a:lnTo>
                  <a:pt x="2268525" y="2903712"/>
                </a:lnTo>
                <a:lnTo>
                  <a:pt x="2268525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2" name="Google Shape;182;p4"/>
          <p:cNvSpPr/>
          <p:nvPr/>
        </p:nvSpPr>
        <p:spPr>
          <a:xfrm>
            <a:off x="1736724" y="4050261"/>
            <a:ext cx="3086269" cy="3169467"/>
          </a:xfrm>
          <a:custGeom>
            <a:rect b="b" l="l" r="r" t="t"/>
            <a:pathLst>
              <a:path extrusionOk="0" h="3169467" w="3086269">
                <a:moveTo>
                  <a:pt x="0" y="0"/>
                </a:moveTo>
                <a:lnTo>
                  <a:pt x="3086268" y="0"/>
                </a:lnTo>
                <a:lnTo>
                  <a:pt x="3086268" y="3169467"/>
                </a:lnTo>
                <a:lnTo>
                  <a:pt x="0" y="31694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3" name="Google Shape;183;p4"/>
          <p:cNvSpPr/>
          <p:nvPr/>
        </p:nvSpPr>
        <p:spPr>
          <a:xfrm>
            <a:off x="12885590" y="2497296"/>
            <a:ext cx="4373710" cy="3045195"/>
          </a:xfrm>
          <a:custGeom>
            <a:rect b="b" l="l" r="r" t="t"/>
            <a:pathLst>
              <a:path extrusionOk="0" h="3045195" w="4373710">
                <a:moveTo>
                  <a:pt x="0" y="0"/>
                </a:moveTo>
                <a:lnTo>
                  <a:pt x="4373710" y="0"/>
                </a:lnTo>
                <a:lnTo>
                  <a:pt x="4373710" y="3045195"/>
                </a:lnTo>
                <a:lnTo>
                  <a:pt x="0" y="30451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4" name="Google Shape;184;p4"/>
          <p:cNvSpPr/>
          <p:nvPr/>
        </p:nvSpPr>
        <p:spPr>
          <a:xfrm>
            <a:off x="10707517" y="6249518"/>
            <a:ext cx="3234813" cy="3097333"/>
          </a:xfrm>
          <a:custGeom>
            <a:rect b="b" l="l" r="r" t="t"/>
            <a:pathLst>
              <a:path extrusionOk="0" h="3097333" w="3234813">
                <a:moveTo>
                  <a:pt x="0" y="0"/>
                </a:moveTo>
                <a:lnTo>
                  <a:pt x="3234812" y="0"/>
                </a:lnTo>
                <a:lnTo>
                  <a:pt x="3234812" y="3097333"/>
                </a:lnTo>
                <a:lnTo>
                  <a:pt x="0" y="30973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5" name="Google Shape;185;p4"/>
          <p:cNvSpPr txBox="1"/>
          <p:nvPr/>
        </p:nvSpPr>
        <p:spPr>
          <a:xfrm>
            <a:off x="3657638" y="358338"/>
            <a:ext cx="3657323" cy="7747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99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Processus D’automatisation d’une tâche </a:t>
            </a:r>
            <a:endParaRPr/>
          </a:p>
        </p:txBody>
      </p:sp>
      <p:sp>
        <p:nvSpPr>
          <p:cNvPr id="186" name="Google Shape;186;p4"/>
          <p:cNvSpPr txBox="1"/>
          <p:nvPr/>
        </p:nvSpPr>
        <p:spPr>
          <a:xfrm>
            <a:off x="11021842" y="584512"/>
            <a:ext cx="1746576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99" u="none" cap="none" strike="noStrike">
                <a:solidFill>
                  <a:srgbClr val="6DC9FF"/>
                </a:solidFill>
                <a:latin typeface="Open Sans"/>
                <a:ea typeface="Open Sans"/>
                <a:cs typeface="Open Sans"/>
                <a:sym typeface="Open Sans"/>
              </a:rPr>
              <a:t>Cas D’usages</a:t>
            </a:r>
            <a:endParaRPr/>
          </a:p>
        </p:txBody>
      </p:sp>
      <p:sp>
        <p:nvSpPr>
          <p:cNvPr id="187" name="Google Shape;187;p4"/>
          <p:cNvSpPr txBox="1"/>
          <p:nvPr/>
        </p:nvSpPr>
        <p:spPr>
          <a:xfrm>
            <a:off x="7625822" y="558388"/>
            <a:ext cx="3081695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99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Résultat sur le Flash FP</a:t>
            </a:r>
            <a:endParaRPr/>
          </a:p>
        </p:txBody>
      </p:sp>
      <p:sp>
        <p:nvSpPr>
          <p:cNvPr id="188" name="Google Shape;188;p4"/>
          <p:cNvSpPr txBox="1"/>
          <p:nvPr/>
        </p:nvSpPr>
        <p:spPr>
          <a:xfrm>
            <a:off x="878682" y="499700"/>
            <a:ext cx="2169384" cy="473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99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Théo El Khoury</a:t>
            </a:r>
            <a:endParaRPr/>
          </a:p>
        </p:txBody>
      </p:sp>
      <p:sp>
        <p:nvSpPr>
          <p:cNvPr id="189" name="Google Shape;189;p4"/>
          <p:cNvSpPr txBox="1"/>
          <p:nvPr/>
        </p:nvSpPr>
        <p:spPr>
          <a:xfrm>
            <a:off x="13082742" y="598026"/>
            <a:ext cx="2541463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99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Niveaux Supérieur</a:t>
            </a:r>
            <a:endParaRPr/>
          </a:p>
        </p:txBody>
      </p:sp>
      <p:sp>
        <p:nvSpPr>
          <p:cNvPr id="190" name="Google Shape;190;p4"/>
          <p:cNvSpPr txBox="1"/>
          <p:nvPr/>
        </p:nvSpPr>
        <p:spPr>
          <a:xfrm>
            <a:off x="15938531" y="598026"/>
            <a:ext cx="1320747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99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Q/A</a:t>
            </a:r>
            <a:endParaRPr/>
          </a:p>
        </p:txBody>
      </p:sp>
      <p:sp>
        <p:nvSpPr>
          <p:cNvPr id="191" name="Google Shape;191;p4"/>
          <p:cNvSpPr txBox="1"/>
          <p:nvPr/>
        </p:nvSpPr>
        <p:spPr>
          <a:xfrm>
            <a:off x="4212539" y="4611187"/>
            <a:ext cx="9908261" cy="13716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6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811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Perso :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0E13"/>
        </a:solidFill>
      </p:bgPr>
    </p:bg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5"/>
          <p:cNvSpPr/>
          <p:nvPr/>
        </p:nvSpPr>
        <p:spPr>
          <a:xfrm>
            <a:off x="-8728805" y="-30602110"/>
            <a:ext cx="35745610" cy="35745610"/>
          </a:xfrm>
          <a:custGeom>
            <a:rect b="b" l="l" r="r" t="t"/>
            <a:pathLst>
              <a:path extrusionOk="0" h="35745610" w="35745610">
                <a:moveTo>
                  <a:pt x="0" y="0"/>
                </a:moveTo>
                <a:lnTo>
                  <a:pt x="35745610" y="0"/>
                </a:lnTo>
                <a:lnTo>
                  <a:pt x="35745610" y="35745610"/>
                </a:lnTo>
                <a:lnTo>
                  <a:pt x="0" y="357456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97" name="Google Shape;197;p5"/>
          <p:cNvGrpSpPr/>
          <p:nvPr/>
        </p:nvGrpSpPr>
        <p:grpSpPr>
          <a:xfrm>
            <a:off x="411250" y="-44375"/>
            <a:ext cx="17465499" cy="1367104"/>
            <a:chOff x="0" y="-76200"/>
            <a:chExt cx="4599967" cy="360060"/>
          </a:xfrm>
        </p:grpSpPr>
        <p:sp>
          <p:nvSpPr>
            <p:cNvPr id="198" name="Google Shape;198;p5"/>
            <p:cNvSpPr/>
            <p:nvPr/>
          </p:nvSpPr>
          <p:spPr>
            <a:xfrm>
              <a:off x="0" y="0"/>
              <a:ext cx="4599967" cy="283860"/>
            </a:xfrm>
            <a:custGeom>
              <a:rect b="b" l="l" r="r" t="t"/>
              <a:pathLst>
                <a:path extrusionOk="0" h="283860" w="4599967">
                  <a:moveTo>
                    <a:pt x="12412" y="0"/>
                  </a:moveTo>
                  <a:lnTo>
                    <a:pt x="4587555" y="0"/>
                  </a:lnTo>
                  <a:cubicBezTo>
                    <a:pt x="4590847" y="0"/>
                    <a:pt x="4594004" y="1308"/>
                    <a:pt x="4596331" y="3635"/>
                  </a:cubicBezTo>
                  <a:cubicBezTo>
                    <a:pt x="4598659" y="5963"/>
                    <a:pt x="4599967" y="9120"/>
                    <a:pt x="4599967" y="12412"/>
                  </a:cubicBezTo>
                  <a:lnTo>
                    <a:pt x="4599967" y="271449"/>
                  </a:lnTo>
                  <a:cubicBezTo>
                    <a:pt x="4599967" y="274741"/>
                    <a:pt x="4598659" y="277898"/>
                    <a:pt x="4596331" y="280225"/>
                  </a:cubicBezTo>
                  <a:cubicBezTo>
                    <a:pt x="4594004" y="282553"/>
                    <a:pt x="4590847" y="283860"/>
                    <a:pt x="4587555" y="283860"/>
                  </a:cubicBezTo>
                  <a:lnTo>
                    <a:pt x="12412" y="283860"/>
                  </a:lnTo>
                  <a:cubicBezTo>
                    <a:pt x="9120" y="283860"/>
                    <a:pt x="5963" y="282553"/>
                    <a:pt x="3635" y="280225"/>
                  </a:cubicBezTo>
                  <a:cubicBezTo>
                    <a:pt x="1308" y="277898"/>
                    <a:pt x="0" y="274741"/>
                    <a:pt x="0" y="271449"/>
                  </a:cubicBezTo>
                  <a:lnTo>
                    <a:pt x="0" y="12412"/>
                  </a:lnTo>
                  <a:cubicBezTo>
                    <a:pt x="0" y="9120"/>
                    <a:pt x="1308" y="5963"/>
                    <a:pt x="3635" y="3635"/>
                  </a:cubicBezTo>
                  <a:cubicBezTo>
                    <a:pt x="5963" y="1308"/>
                    <a:pt x="9120" y="0"/>
                    <a:pt x="12412" y="0"/>
                  </a:cubicBezTo>
                  <a:close/>
                </a:path>
              </a:pathLst>
            </a:custGeom>
            <a:solidFill>
              <a:srgbClr val="0B0E13">
                <a:alpha val="34901"/>
              </a:srgbClr>
            </a:solidFill>
            <a:ln cap="rnd" cmpd="sng" w="28575">
              <a:solidFill>
                <a:srgbClr val="FFFFFF">
                  <a:alpha val="34901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5"/>
            <p:cNvSpPr txBox="1"/>
            <p:nvPr/>
          </p:nvSpPr>
          <p:spPr>
            <a:xfrm>
              <a:off x="0" y="-76200"/>
              <a:ext cx="4599967" cy="3600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200" name="Google Shape;200;p5"/>
          <p:cNvCxnSpPr/>
          <p:nvPr/>
        </p:nvCxnSpPr>
        <p:spPr>
          <a:xfrm>
            <a:off x="16782477" y="783838"/>
            <a:ext cx="0" cy="375424"/>
          </a:xfrm>
          <a:prstGeom prst="straightConnector1">
            <a:avLst/>
          </a:prstGeom>
          <a:noFill/>
          <a:ln cap="flat" cmpd="sng" w="19050">
            <a:solidFill>
              <a:srgbClr val="0B0E1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01" name="Google Shape;201;p5"/>
          <p:cNvSpPr/>
          <p:nvPr/>
        </p:nvSpPr>
        <p:spPr>
          <a:xfrm>
            <a:off x="-8728805" y="5876265"/>
            <a:ext cx="35745610" cy="35745610"/>
          </a:xfrm>
          <a:custGeom>
            <a:rect b="b" l="l" r="r" t="t"/>
            <a:pathLst>
              <a:path extrusionOk="0" h="35745610" w="35745610">
                <a:moveTo>
                  <a:pt x="0" y="0"/>
                </a:moveTo>
                <a:lnTo>
                  <a:pt x="35745610" y="0"/>
                </a:lnTo>
                <a:lnTo>
                  <a:pt x="35745610" y="35745609"/>
                </a:lnTo>
                <a:lnTo>
                  <a:pt x="0" y="357456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2" name="Google Shape;202;p5"/>
          <p:cNvSpPr/>
          <p:nvPr/>
        </p:nvSpPr>
        <p:spPr>
          <a:xfrm>
            <a:off x="15624206" y="5583191"/>
            <a:ext cx="1757175" cy="1757175"/>
          </a:xfrm>
          <a:custGeom>
            <a:rect b="b" l="l" r="r" t="t"/>
            <a:pathLst>
              <a:path extrusionOk="0" h="1757175" w="1757175">
                <a:moveTo>
                  <a:pt x="0" y="0"/>
                </a:moveTo>
                <a:lnTo>
                  <a:pt x="1757174" y="0"/>
                </a:lnTo>
                <a:lnTo>
                  <a:pt x="1757174" y="1757174"/>
                </a:lnTo>
                <a:lnTo>
                  <a:pt x="0" y="17571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3" name="Google Shape;203;p5"/>
          <p:cNvSpPr/>
          <p:nvPr/>
        </p:nvSpPr>
        <p:spPr>
          <a:xfrm>
            <a:off x="1028700" y="3278958"/>
            <a:ext cx="934674" cy="934674"/>
          </a:xfrm>
          <a:custGeom>
            <a:rect b="b" l="l" r="r" t="t"/>
            <a:pathLst>
              <a:path extrusionOk="0" h="934674" w="934674">
                <a:moveTo>
                  <a:pt x="0" y="0"/>
                </a:moveTo>
                <a:lnTo>
                  <a:pt x="934674" y="0"/>
                </a:lnTo>
                <a:lnTo>
                  <a:pt x="934674" y="934674"/>
                </a:lnTo>
                <a:lnTo>
                  <a:pt x="0" y="9346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4" name="Google Shape;204;p5"/>
          <p:cNvSpPr/>
          <p:nvPr/>
        </p:nvSpPr>
        <p:spPr>
          <a:xfrm>
            <a:off x="10807638" y="2029959"/>
            <a:ext cx="934674" cy="934674"/>
          </a:xfrm>
          <a:custGeom>
            <a:rect b="b" l="l" r="r" t="t"/>
            <a:pathLst>
              <a:path extrusionOk="0" h="934674" w="934674">
                <a:moveTo>
                  <a:pt x="0" y="0"/>
                </a:moveTo>
                <a:lnTo>
                  <a:pt x="934675" y="0"/>
                </a:lnTo>
                <a:lnTo>
                  <a:pt x="934675" y="934674"/>
                </a:lnTo>
                <a:lnTo>
                  <a:pt x="0" y="9346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5" name="Google Shape;205;p5"/>
          <p:cNvSpPr/>
          <p:nvPr/>
        </p:nvSpPr>
        <p:spPr>
          <a:xfrm>
            <a:off x="14887151" y="3283485"/>
            <a:ext cx="3790652" cy="7003515"/>
          </a:xfrm>
          <a:custGeom>
            <a:rect b="b" l="l" r="r" t="t"/>
            <a:pathLst>
              <a:path extrusionOk="0" h="7003515" w="3790652">
                <a:moveTo>
                  <a:pt x="0" y="0"/>
                </a:moveTo>
                <a:lnTo>
                  <a:pt x="3790652" y="0"/>
                </a:lnTo>
                <a:lnTo>
                  <a:pt x="3790652" y="7003515"/>
                </a:lnTo>
                <a:lnTo>
                  <a:pt x="0" y="70035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6" name="Google Shape;206;p5"/>
          <p:cNvSpPr/>
          <p:nvPr/>
        </p:nvSpPr>
        <p:spPr>
          <a:xfrm flipH="1">
            <a:off x="-549663" y="3278958"/>
            <a:ext cx="3790652" cy="7003515"/>
          </a:xfrm>
          <a:custGeom>
            <a:rect b="b" l="l" r="r" t="t"/>
            <a:pathLst>
              <a:path extrusionOk="0" h="7003515" w="3790652">
                <a:moveTo>
                  <a:pt x="3790652" y="0"/>
                </a:moveTo>
                <a:lnTo>
                  <a:pt x="0" y="0"/>
                </a:lnTo>
                <a:lnTo>
                  <a:pt x="0" y="7003515"/>
                </a:lnTo>
                <a:lnTo>
                  <a:pt x="3790652" y="7003515"/>
                </a:lnTo>
                <a:lnTo>
                  <a:pt x="3790652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7" name="Google Shape;207;p5"/>
          <p:cNvSpPr/>
          <p:nvPr/>
        </p:nvSpPr>
        <p:spPr>
          <a:xfrm>
            <a:off x="10169357" y="3818865"/>
            <a:ext cx="4177462" cy="4114800"/>
          </a:xfrm>
          <a:custGeom>
            <a:rect b="b" l="l" r="r" t="t"/>
            <a:pathLst>
              <a:path extrusionOk="0" h="4114800" w="4177462">
                <a:moveTo>
                  <a:pt x="0" y="0"/>
                </a:moveTo>
                <a:lnTo>
                  <a:pt x="4177462" y="0"/>
                </a:lnTo>
                <a:lnTo>
                  <a:pt x="417746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8" name="Google Shape;208;p5"/>
          <p:cNvSpPr txBox="1"/>
          <p:nvPr/>
        </p:nvSpPr>
        <p:spPr>
          <a:xfrm>
            <a:off x="3657638" y="358338"/>
            <a:ext cx="3657323" cy="7747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99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Processus D’automatisation d’une tâche </a:t>
            </a:r>
            <a:endParaRPr/>
          </a:p>
        </p:txBody>
      </p:sp>
      <p:sp>
        <p:nvSpPr>
          <p:cNvPr id="209" name="Google Shape;209;p5"/>
          <p:cNvSpPr txBox="1"/>
          <p:nvPr/>
        </p:nvSpPr>
        <p:spPr>
          <a:xfrm>
            <a:off x="11292542" y="558412"/>
            <a:ext cx="1746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99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Cas D’usages</a:t>
            </a:r>
            <a:endParaRPr/>
          </a:p>
        </p:txBody>
      </p:sp>
      <p:sp>
        <p:nvSpPr>
          <p:cNvPr id="210" name="Google Shape;210;p5"/>
          <p:cNvSpPr txBox="1"/>
          <p:nvPr/>
        </p:nvSpPr>
        <p:spPr>
          <a:xfrm>
            <a:off x="7625822" y="558388"/>
            <a:ext cx="3081695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99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Résultat sur le Flash FP</a:t>
            </a:r>
            <a:endParaRPr/>
          </a:p>
        </p:txBody>
      </p:sp>
      <p:sp>
        <p:nvSpPr>
          <p:cNvPr id="211" name="Google Shape;211;p5"/>
          <p:cNvSpPr txBox="1"/>
          <p:nvPr/>
        </p:nvSpPr>
        <p:spPr>
          <a:xfrm>
            <a:off x="878682" y="499700"/>
            <a:ext cx="2169384" cy="473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99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Théo El Khoury</a:t>
            </a:r>
            <a:endParaRPr/>
          </a:p>
        </p:txBody>
      </p:sp>
      <p:sp>
        <p:nvSpPr>
          <p:cNvPr id="212" name="Google Shape;212;p5"/>
          <p:cNvSpPr txBox="1"/>
          <p:nvPr/>
        </p:nvSpPr>
        <p:spPr>
          <a:xfrm>
            <a:off x="13263135" y="562489"/>
            <a:ext cx="2541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99" u="none" cap="none" strike="noStrike">
                <a:solidFill>
                  <a:srgbClr val="6DC9FF"/>
                </a:solidFill>
                <a:latin typeface="Open Sans"/>
                <a:ea typeface="Open Sans"/>
                <a:cs typeface="Open Sans"/>
                <a:sym typeface="Open Sans"/>
              </a:rPr>
              <a:t>Niveau Supérieur</a:t>
            </a:r>
            <a:endParaRPr/>
          </a:p>
        </p:txBody>
      </p:sp>
      <p:sp>
        <p:nvSpPr>
          <p:cNvPr id="213" name="Google Shape;213;p5"/>
          <p:cNvSpPr txBox="1"/>
          <p:nvPr/>
        </p:nvSpPr>
        <p:spPr>
          <a:xfrm>
            <a:off x="15938531" y="598026"/>
            <a:ext cx="843947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99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Q/A</a:t>
            </a:r>
            <a:endParaRPr/>
          </a:p>
        </p:txBody>
      </p:sp>
      <p:sp>
        <p:nvSpPr>
          <p:cNvPr id="214" name="Google Shape;214;p5"/>
          <p:cNvSpPr txBox="1"/>
          <p:nvPr/>
        </p:nvSpPr>
        <p:spPr>
          <a:xfrm>
            <a:off x="4083671" y="5090147"/>
            <a:ext cx="5542761" cy="13716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6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811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Agent IA :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0E13"/>
        </a:solidFill>
      </p:bgPr>
    </p:bg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6"/>
          <p:cNvSpPr/>
          <p:nvPr/>
        </p:nvSpPr>
        <p:spPr>
          <a:xfrm>
            <a:off x="-8728805" y="-30602110"/>
            <a:ext cx="35745610" cy="35745610"/>
          </a:xfrm>
          <a:custGeom>
            <a:rect b="b" l="l" r="r" t="t"/>
            <a:pathLst>
              <a:path extrusionOk="0" h="35745610" w="35745610">
                <a:moveTo>
                  <a:pt x="0" y="0"/>
                </a:moveTo>
                <a:lnTo>
                  <a:pt x="35745610" y="0"/>
                </a:lnTo>
                <a:lnTo>
                  <a:pt x="35745610" y="35745610"/>
                </a:lnTo>
                <a:lnTo>
                  <a:pt x="0" y="357456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20" name="Google Shape;220;p6"/>
          <p:cNvGrpSpPr/>
          <p:nvPr/>
        </p:nvGrpSpPr>
        <p:grpSpPr>
          <a:xfrm>
            <a:off x="411250" y="-44375"/>
            <a:ext cx="17465499" cy="1367104"/>
            <a:chOff x="0" y="-76200"/>
            <a:chExt cx="4599967" cy="360060"/>
          </a:xfrm>
        </p:grpSpPr>
        <p:sp>
          <p:nvSpPr>
            <p:cNvPr id="221" name="Google Shape;221;p6"/>
            <p:cNvSpPr/>
            <p:nvPr/>
          </p:nvSpPr>
          <p:spPr>
            <a:xfrm>
              <a:off x="0" y="0"/>
              <a:ext cx="4599967" cy="283860"/>
            </a:xfrm>
            <a:custGeom>
              <a:rect b="b" l="l" r="r" t="t"/>
              <a:pathLst>
                <a:path extrusionOk="0" h="283860" w="4599967">
                  <a:moveTo>
                    <a:pt x="12412" y="0"/>
                  </a:moveTo>
                  <a:lnTo>
                    <a:pt x="4587555" y="0"/>
                  </a:lnTo>
                  <a:cubicBezTo>
                    <a:pt x="4590847" y="0"/>
                    <a:pt x="4594004" y="1308"/>
                    <a:pt x="4596331" y="3635"/>
                  </a:cubicBezTo>
                  <a:cubicBezTo>
                    <a:pt x="4598659" y="5963"/>
                    <a:pt x="4599967" y="9120"/>
                    <a:pt x="4599967" y="12412"/>
                  </a:cubicBezTo>
                  <a:lnTo>
                    <a:pt x="4599967" y="271449"/>
                  </a:lnTo>
                  <a:cubicBezTo>
                    <a:pt x="4599967" y="274741"/>
                    <a:pt x="4598659" y="277898"/>
                    <a:pt x="4596331" y="280225"/>
                  </a:cubicBezTo>
                  <a:cubicBezTo>
                    <a:pt x="4594004" y="282553"/>
                    <a:pt x="4590847" y="283860"/>
                    <a:pt x="4587555" y="283860"/>
                  </a:cubicBezTo>
                  <a:lnTo>
                    <a:pt x="12412" y="283860"/>
                  </a:lnTo>
                  <a:cubicBezTo>
                    <a:pt x="9120" y="283860"/>
                    <a:pt x="5963" y="282553"/>
                    <a:pt x="3635" y="280225"/>
                  </a:cubicBezTo>
                  <a:cubicBezTo>
                    <a:pt x="1308" y="277898"/>
                    <a:pt x="0" y="274741"/>
                    <a:pt x="0" y="271449"/>
                  </a:cubicBezTo>
                  <a:lnTo>
                    <a:pt x="0" y="12412"/>
                  </a:lnTo>
                  <a:cubicBezTo>
                    <a:pt x="0" y="9120"/>
                    <a:pt x="1308" y="5963"/>
                    <a:pt x="3635" y="3635"/>
                  </a:cubicBezTo>
                  <a:cubicBezTo>
                    <a:pt x="5963" y="1308"/>
                    <a:pt x="9120" y="0"/>
                    <a:pt x="12412" y="0"/>
                  </a:cubicBezTo>
                  <a:close/>
                </a:path>
              </a:pathLst>
            </a:custGeom>
            <a:solidFill>
              <a:srgbClr val="0B0E13">
                <a:alpha val="34901"/>
              </a:srgbClr>
            </a:solidFill>
            <a:ln cap="rnd" cmpd="sng" w="28575">
              <a:solidFill>
                <a:srgbClr val="FFFFFF">
                  <a:alpha val="34901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6"/>
            <p:cNvSpPr txBox="1"/>
            <p:nvPr/>
          </p:nvSpPr>
          <p:spPr>
            <a:xfrm>
              <a:off x="0" y="-76200"/>
              <a:ext cx="4599967" cy="3600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223" name="Google Shape;223;p6"/>
          <p:cNvCxnSpPr/>
          <p:nvPr/>
        </p:nvCxnSpPr>
        <p:spPr>
          <a:xfrm>
            <a:off x="16782477" y="783838"/>
            <a:ext cx="0" cy="375424"/>
          </a:xfrm>
          <a:prstGeom prst="straightConnector1">
            <a:avLst/>
          </a:prstGeom>
          <a:noFill/>
          <a:ln cap="flat" cmpd="sng" w="19050">
            <a:solidFill>
              <a:srgbClr val="0B0E1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4" name="Google Shape;224;p6"/>
          <p:cNvSpPr/>
          <p:nvPr/>
        </p:nvSpPr>
        <p:spPr>
          <a:xfrm>
            <a:off x="-8728805" y="5876265"/>
            <a:ext cx="35745610" cy="35745610"/>
          </a:xfrm>
          <a:custGeom>
            <a:rect b="b" l="l" r="r" t="t"/>
            <a:pathLst>
              <a:path extrusionOk="0" h="35745610" w="35745610">
                <a:moveTo>
                  <a:pt x="0" y="0"/>
                </a:moveTo>
                <a:lnTo>
                  <a:pt x="35745610" y="0"/>
                </a:lnTo>
                <a:lnTo>
                  <a:pt x="35745610" y="35745609"/>
                </a:lnTo>
                <a:lnTo>
                  <a:pt x="0" y="357456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5" name="Google Shape;225;p6"/>
          <p:cNvSpPr/>
          <p:nvPr/>
        </p:nvSpPr>
        <p:spPr>
          <a:xfrm>
            <a:off x="15624206" y="5583191"/>
            <a:ext cx="1757175" cy="1757175"/>
          </a:xfrm>
          <a:custGeom>
            <a:rect b="b" l="l" r="r" t="t"/>
            <a:pathLst>
              <a:path extrusionOk="0" h="1757175" w="1757175">
                <a:moveTo>
                  <a:pt x="0" y="0"/>
                </a:moveTo>
                <a:lnTo>
                  <a:pt x="1757174" y="0"/>
                </a:lnTo>
                <a:lnTo>
                  <a:pt x="1757174" y="1757174"/>
                </a:lnTo>
                <a:lnTo>
                  <a:pt x="0" y="17571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6" name="Google Shape;226;p6"/>
          <p:cNvSpPr/>
          <p:nvPr/>
        </p:nvSpPr>
        <p:spPr>
          <a:xfrm>
            <a:off x="1028700" y="3278958"/>
            <a:ext cx="934674" cy="934674"/>
          </a:xfrm>
          <a:custGeom>
            <a:rect b="b" l="l" r="r" t="t"/>
            <a:pathLst>
              <a:path extrusionOk="0" h="934674" w="934674">
                <a:moveTo>
                  <a:pt x="0" y="0"/>
                </a:moveTo>
                <a:lnTo>
                  <a:pt x="934674" y="0"/>
                </a:lnTo>
                <a:lnTo>
                  <a:pt x="934674" y="934674"/>
                </a:lnTo>
                <a:lnTo>
                  <a:pt x="0" y="9346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7" name="Google Shape;227;p6"/>
          <p:cNvSpPr/>
          <p:nvPr/>
        </p:nvSpPr>
        <p:spPr>
          <a:xfrm>
            <a:off x="10807638" y="2029959"/>
            <a:ext cx="934674" cy="934674"/>
          </a:xfrm>
          <a:custGeom>
            <a:rect b="b" l="l" r="r" t="t"/>
            <a:pathLst>
              <a:path extrusionOk="0" h="934674" w="934674">
                <a:moveTo>
                  <a:pt x="0" y="0"/>
                </a:moveTo>
                <a:lnTo>
                  <a:pt x="934675" y="0"/>
                </a:lnTo>
                <a:lnTo>
                  <a:pt x="934675" y="934674"/>
                </a:lnTo>
                <a:lnTo>
                  <a:pt x="0" y="9346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8" name="Google Shape;228;p6"/>
          <p:cNvSpPr txBox="1"/>
          <p:nvPr/>
        </p:nvSpPr>
        <p:spPr>
          <a:xfrm>
            <a:off x="3657638" y="358338"/>
            <a:ext cx="3657323" cy="7747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99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Processus D’automatisation d’une tâche </a:t>
            </a:r>
            <a:endParaRPr/>
          </a:p>
        </p:txBody>
      </p:sp>
      <p:sp>
        <p:nvSpPr>
          <p:cNvPr id="229" name="Google Shape;229;p6"/>
          <p:cNvSpPr txBox="1"/>
          <p:nvPr/>
        </p:nvSpPr>
        <p:spPr>
          <a:xfrm>
            <a:off x="11021842" y="584512"/>
            <a:ext cx="1746576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99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Cas D’usages</a:t>
            </a:r>
            <a:endParaRPr/>
          </a:p>
        </p:txBody>
      </p:sp>
      <p:sp>
        <p:nvSpPr>
          <p:cNvPr id="230" name="Google Shape;230;p6"/>
          <p:cNvSpPr txBox="1"/>
          <p:nvPr/>
        </p:nvSpPr>
        <p:spPr>
          <a:xfrm>
            <a:off x="7625822" y="558388"/>
            <a:ext cx="3081695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99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Résultat sur le Flash FP</a:t>
            </a:r>
            <a:endParaRPr/>
          </a:p>
        </p:txBody>
      </p:sp>
      <p:sp>
        <p:nvSpPr>
          <p:cNvPr id="231" name="Google Shape;231;p6"/>
          <p:cNvSpPr txBox="1"/>
          <p:nvPr/>
        </p:nvSpPr>
        <p:spPr>
          <a:xfrm>
            <a:off x="878682" y="499700"/>
            <a:ext cx="2169384" cy="473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99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Théo El Khoury</a:t>
            </a:r>
            <a:endParaRPr/>
          </a:p>
        </p:txBody>
      </p:sp>
      <p:sp>
        <p:nvSpPr>
          <p:cNvPr id="232" name="Google Shape;232;p6"/>
          <p:cNvSpPr txBox="1"/>
          <p:nvPr/>
        </p:nvSpPr>
        <p:spPr>
          <a:xfrm>
            <a:off x="13263135" y="562489"/>
            <a:ext cx="2541463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99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Niveaux Supérieur</a:t>
            </a:r>
            <a:endParaRPr/>
          </a:p>
        </p:txBody>
      </p:sp>
      <p:sp>
        <p:nvSpPr>
          <p:cNvPr id="233" name="Google Shape;233;p6"/>
          <p:cNvSpPr txBox="1"/>
          <p:nvPr/>
        </p:nvSpPr>
        <p:spPr>
          <a:xfrm>
            <a:off x="15938531" y="598026"/>
            <a:ext cx="843947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99" u="none" cap="none" strike="noStrike">
                <a:solidFill>
                  <a:srgbClr val="6DC9FF"/>
                </a:solidFill>
                <a:latin typeface="Open Sans"/>
                <a:ea typeface="Open Sans"/>
                <a:cs typeface="Open Sans"/>
                <a:sym typeface="Open Sans"/>
              </a:rPr>
              <a:t>Q/A</a:t>
            </a:r>
            <a:endParaRPr/>
          </a:p>
        </p:txBody>
      </p:sp>
      <p:sp>
        <p:nvSpPr>
          <p:cNvPr id="234" name="Google Shape;234;p6"/>
          <p:cNvSpPr txBox="1"/>
          <p:nvPr/>
        </p:nvSpPr>
        <p:spPr>
          <a:xfrm>
            <a:off x="7626893" y="4514835"/>
            <a:ext cx="3034200" cy="15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6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811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Q/A :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0E13"/>
        </a:solidFill>
      </p:bgPr>
    </p:bg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7"/>
          <p:cNvSpPr/>
          <p:nvPr/>
        </p:nvSpPr>
        <p:spPr>
          <a:xfrm>
            <a:off x="9897907" y="0"/>
            <a:ext cx="8880550" cy="10287000"/>
          </a:xfrm>
          <a:custGeom>
            <a:rect b="b" l="l" r="r" t="t"/>
            <a:pathLst>
              <a:path extrusionOk="0" h="1789682" w="1544995">
                <a:moveTo>
                  <a:pt x="52307" y="0"/>
                </a:moveTo>
                <a:lnTo>
                  <a:pt x="1492688" y="0"/>
                </a:lnTo>
                <a:cubicBezTo>
                  <a:pt x="1521576" y="0"/>
                  <a:pt x="1544995" y="23419"/>
                  <a:pt x="1544995" y="52307"/>
                </a:cubicBezTo>
                <a:lnTo>
                  <a:pt x="1544995" y="1737375"/>
                </a:lnTo>
                <a:cubicBezTo>
                  <a:pt x="1544995" y="1766263"/>
                  <a:pt x="1521576" y="1789682"/>
                  <a:pt x="1492688" y="1789682"/>
                </a:cubicBezTo>
                <a:lnTo>
                  <a:pt x="52307" y="1789682"/>
                </a:lnTo>
                <a:cubicBezTo>
                  <a:pt x="23419" y="1789682"/>
                  <a:pt x="0" y="1766263"/>
                  <a:pt x="0" y="1737375"/>
                </a:cubicBezTo>
                <a:lnTo>
                  <a:pt x="0" y="52307"/>
                </a:lnTo>
                <a:cubicBezTo>
                  <a:pt x="0" y="23419"/>
                  <a:pt x="23419" y="0"/>
                  <a:pt x="52307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20274" l="-54137" r="-51201" t="-12672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40" name="Google Shape;240;p7"/>
          <p:cNvGrpSpPr/>
          <p:nvPr/>
        </p:nvGrpSpPr>
        <p:grpSpPr>
          <a:xfrm>
            <a:off x="411250" y="-44375"/>
            <a:ext cx="17465499" cy="1367104"/>
            <a:chOff x="0" y="-76200"/>
            <a:chExt cx="4599967" cy="360060"/>
          </a:xfrm>
        </p:grpSpPr>
        <p:sp>
          <p:nvSpPr>
            <p:cNvPr id="241" name="Google Shape;241;p7"/>
            <p:cNvSpPr/>
            <p:nvPr/>
          </p:nvSpPr>
          <p:spPr>
            <a:xfrm>
              <a:off x="0" y="0"/>
              <a:ext cx="4599967" cy="283860"/>
            </a:xfrm>
            <a:custGeom>
              <a:rect b="b" l="l" r="r" t="t"/>
              <a:pathLst>
                <a:path extrusionOk="0" h="283860" w="4599967">
                  <a:moveTo>
                    <a:pt x="12412" y="0"/>
                  </a:moveTo>
                  <a:lnTo>
                    <a:pt x="4587555" y="0"/>
                  </a:lnTo>
                  <a:cubicBezTo>
                    <a:pt x="4590847" y="0"/>
                    <a:pt x="4594004" y="1308"/>
                    <a:pt x="4596331" y="3635"/>
                  </a:cubicBezTo>
                  <a:cubicBezTo>
                    <a:pt x="4598659" y="5963"/>
                    <a:pt x="4599967" y="9120"/>
                    <a:pt x="4599967" y="12412"/>
                  </a:cubicBezTo>
                  <a:lnTo>
                    <a:pt x="4599967" y="271449"/>
                  </a:lnTo>
                  <a:cubicBezTo>
                    <a:pt x="4599967" y="274741"/>
                    <a:pt x="4598659" y="277898"/>
                    <a:pt x="4596331" y="280225"/>
                  </a:cubicBezTo>
                  <a:cubicBezTo>
                    <a:pt x="4594004" y="282553"/>
                    <a:pt x="4590847" y="283860"/>
                    <a:pt x="4587555" y="283860"/>
                  </a:cubicBezTo>
                  <a:lnTo>
                    <a:pt x="12412" y="283860"/>
                  </a:lnTo>
                  <a:cubicBezTo>
                    <a:pt x="9120" y="283860"/>
                    <a:pt x="5963" y="282553"/>
                    <a:pt x="3635" y="280225"/>
                  </a:cubicBezTo>
                  <a:cubicBezTo>
                    <a:pt x="1308" y="277898"/>
                    <a:pt x="0" y="274741"/>
                    <a:pt x="0" y="271449"/>
                  </a:cubicBezTo>
                  <a:lnTo>
                    <a:pt x="0" y="12412"/>
                  </a:lnTo>
                  <a:cubicBezTo>
                    <a:pt x="0" y="9120"/>
                    <a:pt x="1308" y="5963"/>
                    <a:pt x="3635" y="3635"/>
                  </a:cubicBezTo>
                  <a:cubicBezTo>
                    <a:pt x="5963" y="1308"/>
                    <a:pt x="9120" y="0"/>
                    <a:pt x="12412" y="0"/>
                  </a:cubicBezTo>
                  <a:close/>
                </a:path>
              </a:pathLst>
            </a:custGeom>
            <a:solidFill>
              <a:srgbClr val="0B0E13">
                <a:alpha val="34901"/>
              </a:srgbClr>
            </a:solidFill>
            <a:ln cap="rnd" cmpd="sng" w="28575">
              <a:solidFill>
                <a:srgbClr val="FFFFFF">
                  <a:alpha val="34901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7"/>
            <p:cNvSpPr txBox="1"/>
            <p:nvPr/>
          </p:nvSpPr>
          <p:spPr>
            <a:xfrm>
              <a:off x="0" y="-76200"/>
              <a:ext cx="4599967" cy="3600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3" name="Google Shape;243;p7"/>
          <p:cNvSpPr/>
          <p:nvPr/>
        </p:nvSpPr>
        <p:spPr>
          <a:xfrm>
            <a:off x="-8728805" y="-30602110"/>
            <a:ext cx="35745610" cy="35745610"/>
          </a:xfrm>
          <a:custGeom>
            <a:rect b="b" l="l" r="r" t="t"/>
            <a:pathLst>
              <a:path extrusionOk="0" h="35745610" w="35745610">
                <a:moveTo>
                  <a:pt x="0" y="0"/>
                </a:moveTo>
                <a:lnTo>
                  <a:pt x="35745610" y="0"/>
                </a:lnTo>
                <a:lnTo>
                  <a:pt x="35745610" y="35745610"/>
                </a:lnTo>
                <a:lnTo>
                  <a:pt x="0" y="357456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cxnSp>
        <p:nvCxnSpPr>
          <p:cNvPr id="244" name="Google Shape;244;p7"/>
          <p:cNvCxnSpPr/>
          <p:nvPr/>
        </p:nvCxnSpPr>
        <p:spPr>
          <a:xfrm>
            <a:off x="16782477" y="783838"/>
            <a:ext cx="0" cy="375424"/>
          </a:xfrm>
          <a:prstGeom prst="straightConnector1">
            <a:avLst/>
          </a:prstGeom>
          <a:noFill/>
          <a:ln cap="flat" cmpd="sng" w="19050">
            <a:solidFill>
              <a:srgbClr val="0B0E1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5" name="Google Shape;245;p7"/>
          <p:cNvSpPr/>
          <p:nvPr/>
        </p:nvSpPr>
        <p:spPr>
          <a:xfrm>
            <a:off x="-8728805" y="5876265"/>
            <a:ext cx="35745610" cy="35745610"/>
          </a:xfrm>
          <a:custGeom>
            <a:rect b="b" l="l" r="r" t="t"/>
            <a:pathLst>
              <a:path extrusionOk="0" h="35745610" w="35745610">
                <a:moveTo>
                  <a:pt x="0" y="0"/>
                </a:moveTo>
                <a:lnTo>
                  <a:pt x="35745610" y="0"/>
                </a:lnTo>
                <a:lnTo>
                  <a:pt x="35745610" y="35745609"/>
                </a:lnTo>
                <a:lnTo>
                  <a:pt x="0" y="357456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6" name="Google Shape;246;p7"/>
          <p:cNvSpPr/>
          <p:nvPr/>
        </p:nvSpPr>
        <p:spPr>
          <a:xfrm>
            <a:off x="15624206" y="5583191"/>
            <a:ext cx="1757175" cy="1757175"/>
          </a:xfrm>
          <a:custGeom>
            <a:rect b="b" l="l" r="r" t="t"/>
            <a:pathLst>
              <a:path extrusionOk="0" h="1757175" w="1757175">
                <a:moveTo>
                  <a:pt x="0" y="0"/>
                </a:moveTo>
                <a:lnTo>
                  <a:pt x="1757174" y="0"/>
                </a:lnTo>
                <a:lnTo>
                  <a:pt x="1757174" y="1757174"/>
                </a:lnTo>
                <a:lnTo>
                  <a:pt x="0" y="17571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7" name="Google Shape;247;p7"/>
          <p:cNvSpPr/>
          <p:nvPr/>
        </p:nvSpPr>
        <p:spPr>
          <a:xfrm>
            <a:off x="1028700" y="3278958"/>
            <a:ext cx="934674" cy="934674"/>
          </a:xfrm>
          <a:custGeom>
            <a:rect b="b" l="l" r="r" t="t"/>
            <a:pathLst>
              <a:path extrusionOk="0" h="934674" w="934674">
                <a:moveTo>
                  <a:pt x="0" y="0"/>
                </a:moveTo>
                <a:lnTo>
                  <a:pt x="934674" y="0"/>
                </a:lnTo>
                <a:lnTo>
                  <a:pt x="934674" y="934674"/>
                </a:lnTo>
                <a:lnTo>
                  <a:pt x="0" y="9346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8" name="Google Shape;248;p7"/>
          <p:cNvSpPr/>
          <p:nvPr/>
        </p:nvSpPr>
        <p:spPr>
          <a:xfrm>
            <a:off x="10807638" y="2029959"/>
            <a:ext cx="934674" cy="934674"/>
          </a:xfrm>
          <a:custGeom>
            <a:rect b="b" l="l" r="r" t="t"/>
            <a:pathLst>
              <a:path extrusionOk="0" h="934674" w="934674">
                <a:moveTo>
                  <a:pt x="0" y="0"/>
                </a:moveTo>
                <a:lnTo>
                  <a:pt x="934675" y="0"/>
                </a:lnTo>
                <a:lnTo>
                  <a:pt x="934675" y="934674"/>
                </a:lnTo>
                <a:lnTo>
                  <a:pt x="0" y="9346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9" name="Google Shape;249;p7"/>
          <p:cNvSpPr txBox="1"/>
          <p:nvPr/>
        </p:nvSpPr>
        <p:spPr>
          <a:xfrm>
            <a:off x="3657638" y="358338"/>
            <a:ext cx="3657323" cy="7747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99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Processus D’automatisation d’une tâche </a:t>
            </a:r>
            <a:endParaRPr/>
          </a:p>
        </p:txBody>
      </p:sp>
      <p:sp>
        <p:nvSpPr>
          <p:cNvPr id="250" name="Google Shape;250;p7"/>
          <p:cNvSpPr txBox="1"/>
          <p:nvPr/>
        </p:nvSpPr>
        <p:spPr>
          <a:xfrm>
            <a:off x="11021842" y="584512"/>
            <a:ext cx="1746576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99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Cas D’usages</a:t>
            </a:r>
            <a:endParaRPr/>
          </a:p>
        </p:txBody>
      </p:sp>
      <p:sp>
        <p:nvSpPr>
          <p:cNvPr id="251" name="Google Shape;251;p7"/>
          <p:cNvSpPr txBox="1"/>
          <p:nvPr/>
        </p:nvSpPr>
        <p:spPr>
          <a:xfrm>
            <a:off x="7625822" y="558388"/>
            <a:ext cx="3081695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99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Résultat sur le Flash FP</a:t>
            </a:r>
            <a:endParaRPr/>
          </a:p>
        </p:txBody>
      </p:sp>
      <p:sp>
        <p:nvSpPr>
          <p:cNvPr id="252" name="Google Shape;252;p7"/>
          <p:cNvSpPr txBox="1"/>
          <p:nvPr/>
        </p:nvSpPr>
        <p:spPr>
          <a:xfrm>
            <a:off x="878682" y="499700"/>
            <a:ext cx="2169384" cy="473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99" u="none" cap="none" strike="noStrike">
                <a:solidFill>
                  <a:srgbClr val="6DC9FF"/>
                </a:solidFill>
                <a:latin typeface="Roboto"/>
                <a:ea typeface="Roboto"/>
                <a:cs typeface="Roboto"/>
                <a:sym typeface="Roboto"/>
              </a:rPr>
              <a:t>Théo El Khoury</a:t>
            </a:r>
            <a:endParaRPr/>
          </a:p>
        </p:txBody>
      </p:sp>
      <p:sp>
        <p:nvSpPr>
          <p:cNvPr id="253" name="Google Shape;253;p7"/>
          <p:cNvSpPr txBox="1"/>
          <p:nvPr/>
        </p:nvSpPr>
        <p:spPr>
          <a:xfrm>
            <a:off x="13263135" y="562489"/>
            <a:ext cx="2541463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99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Niveaux Supérieur</a:t>
            </a:r>
            <a:endParaRPr/>
          </a:p>
        </p:txBody>
      </p:sp>
      <p:sp>
        <p:nvSpPr>
          <p:cNvPr id="254" name="Google Shape;254;p7"/>
          <p:cNvSpPr txBox="1"/>
          <p:nvPr/>
        </p:nvSpPr>
        <p:spPr>
          <a:xfrm>
            <a:off x="15938531" y="598026"/>
            <a:ext cx="843947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99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Q/A</a:t>
            </a:r>
            <a:endParaRPr/>
          </a:p>
        </p:txBody>
      </p:sp>
      <p:sp>
        <p:nvSpPr>
          <p:cNvPr id="255" name="Google Shape;255;p7"/>
          <p:cNvSpPr txBox="1"/>
          <p:nvPr/>
        </p:nvSpPr>
        <p:spPr>
          <a:xfrm>
            <a:off x="411250" y="2353809"/>
            <a:ext cx="11598775" cy="57038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134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Merci pour </a:t>
            </a:r>
            <a:endParaRPr/>
          </a:p>
          <a:p>
            <a:pPr indent="0" lvl="0" marL="0" marR="0" rtl="0" algn="l">
              <a:lnSpc>
                <a:spcPct val="9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134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votre</a:t>
            </a:r>
            <a:endParaRPr/>
          </a:p>
          <a:p>
            <a:pPr indent="0" lvl="0" marL="0" marR="0" rtl="0" algn="l">
              <a:lnSpc>
                <a:spcPct val="9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134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attention !</a:t>
            </a:r>
            <a:endParaRPr/>
          </a:p>
        </p:txBody>
      </p:sp>
      <p:sp>
        <p:nvSpPr>
          <p:cNvPr id="256" name="Google Shape;256;p7"/>
          <p:cNvSpPr/>
          <p:nvPr/>
        </p:nvSpPr>
        <p:spPr>
          <a:xfrm>
            <a:off x="7314961" y="8057647"/>
            <a:ext cx="2248281" cy="2006591"/>
          </a:xfrm>
          <a:custGeom>
            <a:rect b="b" l="l" r="r" t="t"/>
            <a:pathLst>
              <a:path extrusionOk="0" h="2006591" w="2248281">
                <a:moveTo>
                  <a:pt x="0" y="0"/>
                </a:moveTo>
                <a:lnTo>
                  <a:pt x="2248281" y="0"/>
                </a:lnTo>
                <a:lnTo>
                  <a:pt x="2248281" y="2006591"/>
                </a:lnTo>
                <a:lnTo>
                  <a:pt x="0" y="20065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